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6" r:id="rId4"/>
    <p:sldId id="260" r:id="rId5"/>
    <p:sldId id="261" r:id="rId6"/>
    <p:sldId id="268" r:id="rId7"/>
    <p:sldId id="262"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12" autoAdjust="0"/>
  </p:normalViewPr>
  <p:slideViewPr>
    <p:cSldViewPr>
      <p:cViewPr varScale="1">
        <p:scale>
          <a:sx n="80" d="100"/>
          <a:sy n="80" d="100"/>
        </p:scale>
        <p:origin x="-1037" y="14"/>
      </p:cViewPr>
      <p:guideLst>
        <p:guide orient="horz" pos="2160"/>
        <p:guide pos="2880"/>
      </p:guideLst>
    </p:cSldViewPr>
  </p:slideViewPr>
  <p:outlineViewPr>
    <p:cViewPr>
      <p:scale>
        <a:sx n="33" d="100"/>
        <a:sy n="33" d="100"/>
      </p:scale>
      <p:origin x="0" y="3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F98933-50DD-42F0-B7CC-C06ECC3087EA}"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F98933-50DD-42F0-B7CC-C06ECC3087EA}"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F98933-50DD-42F0-B7CC-C06ECC3087EA}"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F98933-50DD-42F0-B7CC-C06ECC3087EA}"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F98933-50DD-42F0-B7CC-C06ECC3087EA}"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F98933-50DD-42F0-B7CC-C06ECC3087EA}"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F98933-50DD-42F0-B7CC-C06ECC3087EA}" type="datetimeFigureOut">
              <a:rPr lang="en-US" smtClean="0"/>
              <a:pPr/>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F98933-50DD-42F0-B7CC-C06ECC3087EA}" type="datetimeFigureOut">
              <a:rPr lang="en-US" smtClean="0"/>
              <a:pPr/>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F98933-50DD-42F0-B7CC-C06ECC3087EA}" type="datetimeFigureOut">
              <a:rPr lang="en-US" smtClean="0"/>
              <a:pPr/>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98933-50DD-42F0-B7CC-C06ECC3087EA}"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98933-50DD-42F0-B7CC-C06ECC3087EA}"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2826B-7DAD-4E3D-8B8D-A6CF8A6BACE6}" type="slidenum">
              <a:rPr lang="en-US" smtClean="0"/>
              <a:pPr/>
              <a:t>‹#›</a:t>
            </a:fld>
            <a:endParaRPr lang="en-US"/>
          </a:p>
        </p:txBody>
      </p:sp>
    </p:spTree>
  </p:cSld>
  <p:clrMapOvr>
    <a:masterClrMapping/>
  </p:clrMapOvr>
  <p:transition spd="slow">
    <p:comb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6000">
              <a:schemeClr val="bg1"/>
            </a:gs>
            <a:gs pos="100000">
              <a:srgbClr val="FF0000">
                <a:alpha val="34000"/>
              </a:srgbClr>
            </a:gs>
            <a:gs pos="49000">
              <a:srgbClr val="FFC000">
                <a:alpha val="22000"/>
              </a:srgb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98933-50DD-42F0-B7CC-C06ECC3087EA}" type="datetimeFigureOut">
              <a:rPr lang="en-US" smtClean="0"/>
              <a:pPr/>
              <a:t>1/24/2014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2826B-7DAD-4E3D-8B8D-A6CF8A6BAC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mb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http://www.yourhillside.com/wp-content/uploads/2012/07/Led-ByTheSpirit-850x310.jpg"/>
          <p:cNvPicPr>
            <a:picLocks noChangeAspect="1" noChangeArrowheads="1"/>
          </p:cNvPicPr>
          <p:nvPr/>
        </p:nvPicPr>
        <p:blipFill>
          <a:blip r:embed="rId2" cstate="print"/>
          <a:srcRect/>
          <a:stretch>
            <a:fillRect/>
          </a:stretch>
        </p:blipFill>
        <p:spPr bwMode="auto">
          <a:xfrm>
            <a:off x="228600" y="3962400"/>
            <a:ext cx="8686800" cy="2667000"/>
          </a:xfrm>
          <a:prstGeom prst="rect">
            <a:avLst/>
          </a:prstGeom>
          <a:ln w="88900" cap="sq" cmpd="thickThin">
            <a:solidFill>
              <a:srgbClr val="000000"/>
            </a:solidFill>
            <a:prstDash val="solid"/>
            <a:miter lim="800000"/>
          </a:ln>
          <a:effectLst>
            <a:innerShdw blurRad="76200">
              <a:srgbClr val="000000"/>
            </a:innerShdw>
          </a:effectLst>
        </p:spPr>
      </p:pic>
      <p:sp>
        <p:nvSpPr>
          <p:cNvPr id="5" name="Rectangle 4"/>
          <p:cNvSpPr/>
          <p:nvPr/>
        </p:nvSpPr>
        <p:spPr>
          <a:xfrm>
            <a:off x="228600" y="228601"/>
            <a:ext cx="8686800" cy="2031325"/>
          </a:xfrm>
          <a:prstGeom prst="rect">
            <a:avLst/>
          </a:prstGeom>
          <a:solidFill>
            <a:schemeClr val="accent4">
              <a:lumMod val="40000"/>
              <a:lumOff val="60000"/>
            </a:schemeClr>
          </a:solidFill>
          <a:ln w="76200">
            <a:solidFill>
              <a:srgbClr val="FFC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wrap="square" tIns="91440" bIns="91440">
            <a:spAutoFit/>
          </a:bodyPr>
          <a:lstStyle/>
          <a:p>
            <a:pPr algn="ctr"/>
            <a:r>
              <a:rPr lang="en-US" sz="6000" b="1" dirty="0" smtClean="0">
                <a:ln w="17780" cmpd="sng">
                  <a:solidFill>
                    <a:schemeClr val="accent1">
                      <a:tint val="3000"/>
                    </a:schemeClr>
                  </a:solidFill>
                  <a:prstDash val="solid"/>
                  <a:miter lim="800000"/>
                </a:ln>
                <a:solidFill>
                  <a:schemeClr val="accent6">
                    <a:lumMod val="25000"/>
                  </a:schemeClr>
                </a:solidFill>
                <a:effectLst>
                  <a:outerShdw blurRad="55000" dist="50800" dir="5400000" algn="tl">
                    <a:srgbClr val="000000">
                      <a:alpha val="33000"/>
                    </a:srgbClr>
                  </a:outerShdw>
                </a:effectLst>
                <a:latin typeface="Arial Black" pitchFamily="34" charset="0"/>
              </a:rPr>
              <a:t>C</a:t>
            </a:r>
            <a:r>
              <a:rPr lang="ro-RO" sz="6000" b="1" dirty="0" smtClean="0">
                <a:ln w="17780" cmpd="sng">
                  <a:solidFill>
                    <a:schemeClr val="accent1">
                      <a:tint val="3000"/>
                    </a:schemeClr>
                  </a:solidFill>
                  <a:prstDash val="solid"/>
                  <a:miter lim="800000"/>
                </a:ln>
                <a:solidFill>
                  <a:schemeClr val="accent6">
                    <a:lumMod val="25000"/>
                  </a:schemeClr>
                </a:solidFill>
                <a:effectLst>
                  <a:outerShdw blurRad="55000" dist="50800" dir="5400000" algn="tl">
                    <a:srgbClr val="000000">
                      <a:alpha val="33000"/>
                    </a:srgbClr>
                  </a:outerShdw>
                </a:effectLst>
                <a:latin typeface="Arial Black" pitchFamily="34" charset="0"/>
              </a:rPr>
              <a:t>Â</a:t>
            </a:r>
            <a:r>
              <a:rPr lang="en-US" sz="6000" b="1" dirty="0" smtClean="0">
                <a:ln w="17780" cmpd="sng">
                  <a:solidFill>
                    <a:schemeClr val="accent1">
                      <a:tint val="3000"/>
                    </a:schemeClr>
                  </a:solidFill>
                  <a:prstDash val="solid"/>
                  <a:miter lim="800000"/>
                </a:ln>
                <a:solidFill>
                  <a:schemeClr val="accent6">
                    <a:lumMod val="25000"/>
                  </a:schemeClr>
                </a:solidFill>
                <a:effectLst>
                  <a:outerShdw blurRad="55000" dist="50800" dir="5400000" algn="tl">
                    <a:srgbClr val="000000">
                      <a:alpha val="33000"/>
                    </a:srgbClr>
                  </a:outerShdw>
                </a:effectLst>
                <a:latin typeface="Arial Black" pitchFamily="34" charset="0"/>
              </a:rPr>
              <a:t>RMUI</a:t>
            </a:r>
            <a:r>
              <a:rPr lang="ro-RO" sz="6000" b="1" dirty="0" smtClean="0">
                <a:ln w="17780" cmpd="sng">
                  <a:solidFill>
                    <a:schemeClr val="accent1">
                      <a:tint val="3000"/>
                    </a:schemeClr>
                  </a:solidFill>
                  <a:prstDash val="solid"/>
                  <a:miter lim="800000"/>
                </a:ln>
                <a:solidFill>
                  <a:schemeClr val="accent6">
                    <a:lumMod val="25000"/>
                  </a:schemeClr>
                </a:solidFill>
                <a:effectLst>
                  <a:outerShdw blurRad="55000" dist="50800" dir="5400000" algn="tl">
                    <a:srgbClr val="000000">
                      <a:alpha val="33000"/>
                    </a:srgbClr>
                  </a:outerShdw>
                </a:effectLst>
                <a:latin typeface="Arial Black" pitchFamily="34" charset="0"/>
              </a:rPr>
              <a:t>ȚI </a:t>
            </a:r>
            <a:r>
              <a:rPr lang="en-US" sz="6000" b="1" dirty="0" smtClean="0">
                <a:ln w="17780" cmpd="sng">
                  <a:solidFill>
                    <a:schemeClr val="accent1">
                      <a:tint val="3000"/>
                    </a:schemeClr>
                  </a:solidFill>
                  <a:prstDash val="solid"/>
                  <a:miter lim="800000"/>
                </a:ln>
                <a:solidFill>
                  <a:schemeClr val="accent6">
                    <a:lumMod val="25000"/>
                  </a:schemeClr>
                </a:solidFill>
                <a:effectLst>
                  <a:outerShdw blurRad="55000" dist="50800" dir="5400000" algn="tl">
                    <a:srgbClr val="000000">
                      <a:alpha val="33000"/>
                    </a:srgbClr>
                  </a:outerShdw>
                </a:effectLst>
                <a:latin typeface="Arial Black" pitchFamily="34" charset="0"/>
              </a:rPr>
              <a:t>DE DUHUL </a:t>
            </a:r>
            <a:endParaRPr lang="en-US" sz="6000" b="1" dirty="0">
              <a:ln w="17780" cmpd="sng">
                <a:solidFill>
                  <a:schemeClr val="accent1">
                    <a:tint val="3000"/>
                  </a:schemeClr>
                </a:solidFill>
                <a:prstDash val="solid"/>
                <a:miter lim="800000"/>
              </a:ln>
              <a:solidFill>
                <a:schemeClr val="accent6">
                  <a:lumMod val="25000"/>
                </a:schemeClr>
              </a:solidFill>
              <a:effectLst>
                <a:outerShdw blurRad="55000" dist="50800" dir="5400000" algn="tl">
                  <a:srgbClr val="000000">
                    <a:alpha val="33000"/>
                  </a:srgbClr>
                </a:outerShdw>
              </a:effectLst>
              <a:latin typeface="Arial Black" pitchFamily="34" charset="0"/>
            </a:endParaRPr>
          </a:p>
        </p:txBody>
      </p:sp>
      <p:sp>
        <p:nvSpPr>
          <p:cNvPr id="4" name="Rectangle 3"/>
          <p:cNvSpPr/>
          <p:nvPr/>
        </p:nvSpPr>
        <p:spPr>
          <a:xfrm>
            <a:off x="152400" y="2514600"/>
            <a:ext cx="8839200" cy="1200329"/>
          </a:xfrm>
          <a:prstGeom prst="rect">
            <a:avLst/>
          </a:prstGeom>
          <a:ln w="57150">
            <a:solidFill>
              <a:schemeClr val="accent5">
                <a:lumMod val="60000"/>
                <a:lumOff val="40000"/>
              </a:schemeClr>
            </a:solidFill>
          </a:ln>
          <a:effectLst>
            <a:outerShdw blurRad="184150" dist="241300" dir="11520000" sx="110000" sy="110000" algn="ctr">
              <a:srgbClr val="000000">
                <a:alpha val="18000"/>
              </a:srgbClr>
            </a:outerShdw>
          </a:effectLst>
        </p:spPr>
        <p:style>
          <a:lnRef idx="3">
            <a:schemeClr val="lt1"/>
          </a:lnRef>
          <a:fillRef idx="1">
            <a:schemeClr val="dk1"/>
          </a:fillRef>
          <a:effectRef idx="1">
            <a:schemeClr val="dk1"/>
          </a:effectRef>
          <a:fontRef idx="minor">
            <a:schemeClr val="lt1"/>
          </a:fontRef>
        </p:style>
        <p:txBody>
          <a:bodyPr wrap="square">
            <a:spAutoFit/>
          </a:bodyPr>
          <a:lstStyle/>
          <a:p>
            <a:pPr algn="ctr"/>
            <a:r>
              <a:rPr lang="vi-VN" sz="4800" b="1" i="1" dirty="0" smtClean="0">
                <a:ln>
                  <a:solidFill>
                    <a:schemeClr val="accent3"/>
                  </a:solidFill>
                </a:ln>
                <a:solidFill>
                  <a:schemeClr val="bg1"/>
                </a:solidFill>
                <a:effectLst>
                  <a:outerShdw blurRad="38100" dist="38100" dir="2700000" algn="tl">
                    <a:srgbClr val="000000">
                      <a:alpha val="43137"/>
                    </a:srgbClr>
                  </a:outerShdw>
                </a:effectLst>
                <a:latin typeface="+mj-lt"/>
              </a:rPr>
              <a:t>“</a:t>
            </a:r>
            <a:r>
              <a:rPr lang="en-US" sz="4800" b="1" i="1" dirty="0" smtClean="0">
                <a:ln>
                  <a:solidFill>
                    <a:schemeClr val="accent3"/>
                  </a:solid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a:t>
            </a:r>
            <a:r>
              <a:rPr lang="vi-VN" sz="4800" b="1" i="1" dirty="0" smtClean="0">
                <a:ln>
                  <a:solidFill>
                    <a:schemeClr val="accent3"/>
                  </a:solidFill>
                </a:ln>
                <a:solidFill>
                  <a:schemeClr val="bg1"/>
                </a:solidFill>
                <a:effectLst>
                  <a:outerShdw blurRad="38100" dist="38100" dir="2700000" algn="tl">
                    <a:srgbClr val="000000">
                      <a:alpha val="43137"/>
                    </a:srgbClr>
                  </a:outerShdw>
                </a:effectLst>
                <a:latin typeface="+mj-lt"/>
              </a:rPr>
              <a:t>mblaţi cârmuiţi de Duhul</a:t>
            </a:r>
            <a:r>
              <a:rPr lang="ro-RO" sz="4800" b="1" i="1" dirty="0" smtClean="0">
                <a:ln>
                  <a:solidFill>
                    <a:schemeClr val="accent3"/>
                  </a:solidFill>
                </a:ln>
                <a:solidFill>
                  <a:schemeClr val="bg1"/>
                </a:solidFill>
                <a:effectLst>
                  <a:outerShdw blurRad="38100" dist="38100" dir="2700000" algn="tl">
                    <a:srgbClr val="000000">
                      <a:alpha val="43137"/>
                    </a:srgbClr>
                  </a:outerShdw>
                </a:effectLst>
                <a:latin typeface="+mj-lt"/>
              </a:rPr>
              <a:t> </a:t>
            </a:r>
            <a:r>
              <a:rPr lang="vi-VN" sz="4800" b="1" i="1" dirty="0" smtClean="0">
                <a:ln>
                  <a:solidFill>
                    <a:schemeClr val="accent3"/>
                  </a:solidFill>
                </a:ln>
                <a:solidFill>
                  <a:schemeClr val="bg1"/>
                </a:solidFill>
                <a:effectLst>
                  <a:outerShdw blurRad="38100" dist="38100" dir="2700000" algn="tl">
                    <a:srgbClr val="000000">
                      <a:alpha val="43137"/>
                    </a:srgbClr>
                  </a:outerShdw>
                </a:effectLst>
                <a:latin typeface="+mj-lt"/>
              </a:rPr>
              <a:t>.“</a:t>
            </a:r>
            <a:r>
              <a:rPr lang="en-US" sz="4800" b="1" i="1" dirty="0" smtClean="0">
                <a:ln>
                  <a:solidFill>
                    <a:schemeClr val="accent3"/>
                  </a:solidFill>
                </a:ln>
                <a:solidFill>
                  <a:schemeClr val="bg1"/>
                </a:solidFill>
                <a:effectLst>
                  <a:outerShdw blurRad="38100" dist="38100" dir="2700000" algn="tl">
                    <a:srgbClr val="000000">
                      <a:alpha val="43137"/>
                    </a:srgbClr>
                  </a:outerShdw>
                </a:effectLst>
                <a:latin typeface="+mj-lt"/>
              </a:rPr>
              <a:t>  </a:t>
            </a:r>
            <a:r>
              <a:rPr lang="vi-VN" sz="2400" dirty="0" smtClean="0">
                <a:ln>
                  <a:solidFill>
                    <a:schemeClr val="accent3"/>
                  </a:solidFill>
                </a:ln>
                <a:solidFill>
                  <a:schemeClr val="bg1"/>
                </a:solidFill>
                <a:latin typeface="+mj-lt"/>
              </a:rPr>
              <a:t>Galateni 5:16 </a:t>
            </a:r>
            <a:endParaRPr lang="en-US" sz="2400" b="1" i="1" dirty="0">
              <a:ln>
                <a:solidFill>
                  <a:schemeClr val="accent3"/>
                </a:solidFill>
              </a:ln>
              <a:solidFill>
                <a:schemeClr val="bg1"/>
              </a:solidFill>
              <a:effectLst>
                <a:outerShdw blurRad="38100" dist="38100" dir="2700000" algn="tl">
                  <a:srgbClr val="000000">
                    <a:alpha val="43137"/>
                  </a:srgbClr>
                </a:outerShdw>
              </a:effectLst>
              <a:latin typeface="+mj-lt"/>
            </a:endParaRPr>
          </a:p>
        </p:txBody>
      </p:sp>
      <p:sp>
        <p:nvSpPr>
          <p:cNvPr id="10" name="Oval 9"/>
          <p:cNvSpPr/>
          <p:nvPr/>
        </p:nvSpPr>
        <p:spPr>
          <a:xfrm>
            <a:off x="10591800" y="2667000"/>
            <a:ext cx="304800" cy="4571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ransition spd="slow">
    <p:comb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371600"/>
          </a:xfr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5400000" scaled="1"/>
            <a:tileRect/>
          </a:gradFill>
          <a:ln w="76200"/>
        </p:spPr>
        <p:style>
          <a:lnRef idx="3">
            <a:schemeClr val="lt1"/>
          </a:lnRef>
          <a:fillRef idx="1">
            <a:schemeClr val="accent6"/>
          </a:fillRef>
          <a:effectRef idx="1">
            <a:schemeClr val="accent6"/>
          </a:effectRef>
          <a:fontRef idx="minor">
            <a:schemeClr val="lt1"/>
          </a:fontRef>
        </p:style>
        <p:txBody>
          <a:bodyPr>
            <a:normAutofit fontScale="90000"/>
          </a:bodyPr>
          <a:lstStyle/>
          <a:p>
            <a:r>
              <a:rPr lang="en-US" b="1" i="1" dirty="0" err="1" smtClean="0">
                <a:solidFill>
                  <a:sysClr val="windowText" lastClr="000000"/>
                </a:solidFill>
                <a:effectLst>
                  <a:outerShdw blurRad="38100" dist="38100" dir="2700000" algn="tl">
                    <a:srgbClr val="000000">
                      <a:alpha val="43137"/>
                    </a:srgbClr>
                  </a:outerShdw>
                </a:effectLst>
              </a:rPr>
              <a:t>Umblaţi</a:t>
            </a:r>
            <a:r>
              <a:rPr lang="en-US" b="1" i="1" dirty="0" smtClean="0">
                <a:solidFill>
                  <a:sysClr val="windowText" lastClr="000000"/>
                </a:solidFill>
                <a:effectLst>
                  <a:outerShdw blurRad="38100" dist="38100" dir="2700000" algn="tl">
                    <a:srgbClr val="000000">
                      <a:alpha val="43137"/>
                    </a:srgbClr>
                  </a:outerShdw>
                </a:effectLst>
              </a:rPr>
              <a:t> c</a:t>
            </a:r>
            <a:r>
              <a:rPr lang="ro-RO" b="1" i="1" dirty="0" smtClean="0">
                <a:solidFill>
                  <a:sysClr val="windowText" lastClr="000000"/>
                </a:solidFill>
                <a:effectLst>
                  <a:outerShdw blurRad="38100" dist="38100" dir="2700000" algn="tl">
                    <a:srgbClr val="000000">
                      <a:alpha val="43137"/>
                    </a:srgbClr>
                  </a:outerShdw>
                </a:effectLst>
              </a:rPr>
              <a:t>â</a:t>
            </a:r>
            <a:r>
              <a:rPr lang="en-US" b="1" i="1" dirty="0" err="1" smtClean="0">
                <a:solidFill>
                  <a:sysClr val="windowText" lastClr="000000"/>
                </a:solidFill>
                <a:effectLst>
                  <a:outerShdw blurRad="38100" dist="38100" dir="2700000" algn="tl">
                    <a:srgbClr val="000000">
                      <a:alpha val="43137"/>
                    </a:srgbClr>
                  </a:outerShdw>
                </a:effectLst>
              </a:rPr>
              <a:t>rmuiţi</a:t>
            </a:r>
            <a:r>
              <a:rPr lang="en-US" b="1" i="1" dirty="0" smtClean="0">
                <a:solidFill>
                  <a:sysClr val="windowText" lastClr="000000"/>
                </a:solidFill>
                <a:effectLst>
                  <a:outerShdw blurRad="38100" dist="38100" dir="2700000" algn="tl">
                    <a:srgbClr val="000000">
                      <a:alpha val="43137"/>
                    </a:srgbClr>
                  </a:outerShdw>
                </a:effectLst>
              </a:rPr>
              <a:t> de </a:t>
            </a:r>
            <a:r>
              <a:rPr lang="en-US" b="1" i="1" dirty="0" err="1" smtClean="0">
                <a:solidFill>
                  <a:sysClr val="windowText" lastClr="000000"/>
                </a:solidFill>
                <a:effectLst>
                  <a:outerShdw blurRad="38100" dist="38100" dir="2700000" algn="tl">
                    <a:srgbClr val="000000">
                      <a:alpha val="43137"/>
                    </a:srgbClr>
                  </a:outerShdw>
                </a:effectLst>
              </a:rPr>
              <a:t>Duhul</a:t>
            </a:r>
            <a:r>
              <a:rPr lang="en-US" b="1" i="1" dirty="0" smtClean="0">
                <a:solidFill>
                  <a:sysClr val="windowText" lastClr="000000"/>
                </a:solidFill>
                <a:effectLst>
                  <a:outerShdw blurRad="38100" dist="38100" dir="2700000" algn="tl">
                    <a:srgbClr val="000000">
                      <a:alpha val="43137"/>
                    </a:srgbClr>
                  </a:outerShdw>
                </a:effectLst>
              </a:rPr>
              <a:t> /VDC/ </a:t>
            </a:r>
            <a:br>
              <a:rPr lang="en-US" b="1" i="1" dirty="0" smtClean="0">
                <a:solidFill>
                  <a:sysClr val="windowText" lastClr="000000"/>
                </a:solidFill>
                <a:effectLst>
                  <a:outerShdw blurRad="38100" dist="38100" dir="2700000" algn="tl">
                    <a:srgbClr val="000000">
                      <a:alpha val="43137"/>
                    </a:srgbClr>
                  </a:outerShdw>
                </a:effectLst>
              </a:rPr>
            </a:br>
            <a:r>
              <a:rPr lang="en-US" b="1" i="1" dirty="0" err="1" smtClean="0">
                <a:solidFill>
                  <a:sysClr val="windowText" lastClr="000000"/>
                </a:solidFill>
                <a:effectLst>
                  <a:outerShdw blurRad="38100" dist="38100" dir="2700000" algn="tl">
                    <a:srgbClr val="000000">
                      <a:alpha val="43137"/>
                    </a:srgbClr>
                  </a:outerShdw>
                </a:effectLst>
              </a:rPr>
              <a:t>Umblaţi</a:t>
            </a:r>
            <a:r>
              <a:rPr lang="en-US" b="1" i="1" dirty="0" smtClean="0">
                <a:solidFill>
                  <a:sysClr val="windowText" lastClr="000000"/>
                </a:solidFill>
                <a:effectLst>
                  <a:outerShdw blurRad="38100" dist="38100" dir="2700000" algn="tl">
                    <a:srgbClr val="000000">
                      <a:alpha val="43137"/>
                    </a:srgbClr>
                  </a:outerShdw>
                </a:effectLst>
              </a:rPr>
              <a:t> </a:t>
            </a:r>
            <a:r>
              <a:rPr lang="en-US" b="1" i="1" dirty="0" err="1" smtClean="0">
                <a:solidFill>
                  <a:sysClr val="windowText" lastClr="000000"/>
                </a:solidFill>
                <a:effectLst>
                  <a:outerShdw blurRad="38100" dist="38100" dir="2700000" algn="tl">
                    <a:srgbClr val="000000">
                      <a:alpha val="43137"/>
                    </a:srgbClr>
                  </a:outerShdw>
                </a:effectLst>
              </a:rPr>
              <a:t>prin</a:t>
            </a:r>
            <a:r>
              <a:rPr lang="en-US" b="1" i="1" dirty="0" smtClean="0">
                <a:solidFill>
                  <a:sysClr val="windowText" lastClr="000000"/>
                </a:solidFill>
                <a:effectLst>
                  <a:outerShdw blurRad="38100" dist="38100" dir="2700000" algn="tl">
                    <a:srgbClr val="000000">
                      <a:alpha val="43137"/>
                    </a:srgbClr>
                  </a:outerShdw>
                </a:effectLst>
              </a:rPr>
              <a:t> </a:t>
            </a:r>
            <a:r>
              <a:rPr lang="en-US" b="1" i="1" dirty="0" err="1" smtClean="0">
                <a:solidFill>
                  <a:sysClr val="windowText" lastClr="000000"/>
                </a:solidFill>
                <a:effectLst>
                  <a:outerShdw blurRad="38100" dist="38100" dir="2700000" algn="tl">
                    <a:srgbClr val="000000">
                      <a:alpha val="43137"/>
                    </a:srgbClr>
                  </a:outerShdw>
                </a:effectLst>
              </a:rPr>
              <a:t>Duhul</a:t>
            </a:r>
            <a:r>
              <a:rPr lang="en-US" b="1" i="1" dirty="0" smtClean="0">
                <a:solidFill>
                  <a:sysClr val="windowText" lastClr="000000"/>
                </a:solidFill>
                <a:effectLst>
                  <a:outerShdw blurRad="38100" dist="38100" dir="2700000" algn="tl">
                    <a:srgbClr val="000000">
                      <a:alpha val="43137"/>
                    </a:srgbClr>
                  </a:outerShdw>
                </a:effectLst>
              </a:rPr>
              <a:t> /NTLR/</a:t>
            </a:r>
            <a:endParaRPr lang="en-US" b="1" i="1" dirty="0">
              <a:solidFill>
                <a:sysClr val="windowText" lastClr="0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752600"/>
            <a:ext cx="8763000" cy="4800600"/>
          </a:xfrm>
          <a:gradFill flip="none" rotWithShape="1">
            <a:gsLst>
              <a:gs pos="0">
                <a:schemeClr val="accent5">
                  <a:shade val="30000"/>
                  <a:satMod val="115000"/>
                </a:schemeClr>
              </a:gs>
              <a:gs pos="50000">
                <a:schemeClr val="accent5">
                  <a:shade val="67500"/>
                  <a:satMod val="115000"/>
                </a:schemeClr>
              </a:gs>
              <a:gs pos="100000">
                <a:schemeClr val="accent5">
                  <a:shade val="100000"/>
                  <a:satMod val="115000"/>
                </a:schemeClr>
              </a:gs>
            </a:gsLst>
            <a:lin ang="16200000" scaled="1"/>
            <a:tileRect/>
          </a:gradFill>
          <a:ln w="76200"/>
        </p:spPr>
        <p:style>
          <a:lnRef idx="3">
            <a:schemeClr val="lt1"/>
          </a:lnRef>
          <a:fillRef idx="1">
            <a:schemeClr val="accent5"/>
          </a:fillRef>
          <a:effectRef idx="1">
            <a:schemeClr val="accent5"/>
          </a:effectRef>
          <a:fontRef idx="minor">
            <a:schemeClr val="lt1"/>
          </a:fontRef>
        </p:style>
        <p:txBody>
          <a:bodyPr tIns="365760" anchor="ctr" anchorCtr="0">
            <a:normAutofit fontScale="77500" lnSpcReduction="20000"/>
          </a:bodyPr>
          <a:lstStyle/>
          <a:p>
            <a:r>
              <a:rPr lang="en-US" sz="4100" b="1" dirty="0" smtClean="0">
                <a:solidFill>
                  <a:sysClr val="windowText" lastClr="000000"/>
                </a:solidFill>
                <a:effectLst>
                  <a:outerShdw blurRad="38100" dist="38100" dir="2700000" algn="tl">
                    <a:srgbClr val="000000">
                      <a:alpha val="43137"/>
                    </a:srgbClr>
                  </a:outerShdw>
                </a:effectLst>
              </a:rPr>
              <a:t>Run your lives by the Spirit. /CJB/</a:t>
            </a:r>
          </a:p>
          <a:p>
            <a:r>
              <a:rPr lang="en-US" sz="4100" b="1" dirty="0" smtClean="0">
                <a:solidFill>
                  <a:sysClr val="windowText" lastClr="000000"/>
                </a:solidFill>
                <a:effectLst>
                  <a:outerShdw blurRad="38100" dist="38100" dir="2700000" algn="tl">
                    <a:srgbClr val="000000">
                      <a:alpha val="43137"/>
                    </a:srgbClr>
                  </a:outerShdw>
                </a:effectLst>
              </a:rPr>
              <a:t>Be guided by the Spirit. /CEB/</a:t>
            </a:r>
          </a:p>
          <a:p>
            <a:r>
              <a:rPr lang="en-US" sz="4100" b="1" dirty="0" smtClean="0">
                <a:solidFill>
                  <a:sysClr val="windowText" lastClr="000000"/>
                </a:solidFill>
                <a:effectLst>
                  <a:outerShdw blurRad="38100" dist="38100" dir="2700000" algn="tl">
                    <a:srgbClr val="000000">
                      <a:alpha val="43137"/>
                    </a:srgbClr>
                  </a:outerShdw>
                </a:effectLst>
              </a:rPr>
              <a:t>Walk </a:t>
            </a:r>
            <a:r>
              <a:rPr lang="en-US" sz="4100" b="1" i="1" dirty="0" smtClean="0">
                <a:solidFill>
                  <a:sysClr val="windowText" lastClr="000000"/>
                </a:solidFill>
                <a:effectLst>
                  <a:outerShdw blurRad="38100" dist="38100" dir="2700000" algn="tl">
                    <a:srgbClr val="000000">
                      <a:alpha val="43137"/>
                    </a:srgbClr>
                  </a:outerShdw>
                </a:effectLst>
              </a:rPr>
              <a:t>and</a:t>
            </a:r>
            <a:r>
              <a:rPr lang="en-US" sz="4100" b="1" dirty="0" smtClean="0">
                <a:solidFill>
                  <a:sysClr val="windowText" lastClr="000000"/>
                </a:solidFill>
                <a:effectLst>
                  <a:outerShdw blurRad="38100" dist="38100" dir="2700000" algn="tl">
                    <a:srgbClr val="000000">
                      <a:alpha val="43137"/>
                    </a:srgbClr>
                  </a:outerShdw>
                </a:effectLst>
              </a:rPr>
              <a:t> live [habitually] in the [Holy]</a:t>
            </a:r>
            <a:r>
              <a:rPr lang="ro-RO" sz="4100" b="1" dirty="0" smtClean="0">
                <a:solidFill>
                  <a:sysClr val="windowText" lastClr="000000"/>
                </a:solidFill>
                <a:effectLst>
                  <a:outerShdw blurRad="38100" dist="38100" dir="2700000" algn="tl">
                    <a:srgbClr val="000000">
                      <a:alpha val="43137"/>
                    </a:srgbClr>
                  </a:outerShdw>
                </a:effectLst>
              </a:rPr>
              <a:t> </a:t>
            </a:r>
            <a:r>
              <a:rPr lang="en-US" sz="4100" b="1" dirty="0" smtClean="0">
                <a:solidFill>
                  <a:sysClr val="windowText" lastClr="000000"/>
                </a:solidFill>
                <a:effectLst>
                  <a:outerShdw blurRad="38100" dist="38100" dir="2700000" algn="tl">
                    <a:srgbClr val="000000">
                      <a:alpha val="43137"/>
                    </a:srgbClr>
                  </a:outerShdw>
                </a:effectLst>
              </a:rPr>
              <a:t>Spirit.</a:t>
            </a:r>
            <a:r>
              <a:rPr lang="ro-RO" sz="4100" b="1" dirty="0" smtClean="0">
                <a:solidFill>
                  <a:sysClr val="windowText" lastClr="000000"/>
                </a:solidFill>
                <a:effectLst>
                  <a:outerShdw blurRad="38100" dist="38100" dir="2700000" algn="tl">
                    <a:srgbClr val="000000">
                      <a:alpha val="43137"/>
                    </a:srgbClr>
                  </a:outerShdw>
                </a:effectLst>
              </a:rPr>
              <a:t>/AB </a:t>
            </a:r>
            <a:endParaRPr lang="en-US" sz="4100" b="1" dirty="0" smtClean="0">
              <a:solidFill>
                <a:sysClr val="windowText" lastClr="000000"/>
              </a:solidFill>
              <a:effectLst>
                <a:outerShdw blurRad="38100" dist="38100" dir="2700000" algn="tl">
                  <a:srgbClr val="000000">
                    <a:alpha val="43137"/>
                  </a:srgbClr>
                </a:outerShdw>
              </a:effectLst>
            </a:endParaRPr>
          </a:p>
          <a:p>
            <a:r>
              <a:rPr lang="en-US" sz="4100" b="1" dirty="0" smtClean="0">
                <a:solidFill>
                  <a:sysClr val="windowText" lastClr="000000"/>
                </a:solidFill>
                <a:effectLst>
                  <a:outerShdw blurRad="38100" dist="38100" dir="2700000" algn="tl">
                    <a:srgbClr val="000000">
                      <a:alpha val="43137"/>
                    </a:srgbClr>
                  </a:outerShdw>
                </a:effectLst>
              </a:rPr>
              <a:t>Walk by the Spirit. /ASV/</a:t>
            </a:r>
          </a:p>
          <a:p>
            <a:r>
              <a:rPr lang="en-US" sz="4100" b="1" dirty="0" smtClean="0">
                <a:solidFill>
                  <a:sysClr val="windowText" lastClr="000000"/>
                </a:solidFill>
                <a:effectLst>
                  <a:outerShdw blurRad="38100" dist="38100" dir="2700000" algn="tl">
                    <a:srgbClr val="000000">
                      <a:alpha val="43137"/>
                    </a:srgbClr>
                  </a:outerShdw>
                </a:effectLst>
              </a:rPr>
              <a:t>Walk in [the] Spirit. /DT, KJV/</a:t>
            </a:r>
          </a:p>
          <a:p>
            <a:r>
              <a:rPr lang="en-US" sz="4100" b="1" dirty="0" smtClean="0">
                <a:solidFill>
                  <a:sysClr val="windowText" lastClr="000000"/>
                </a:solidFill>
                <a:effectLst>
                  <a:outerShdw blurRad="38100" dist="38100" dir="2700000" algn="tl">
                    <a:srgbClr val="000000">
                      <a:alpha val="43137"/>
                    </a:srgbClr>
                  </a:outerShdw>
                </a:effectLst>
              </a:rPr>
              <a:t>Let the Spirit direct your lives. /GNT/</a:t>
            </a:r>
          </a:p>
          <a:p>
            <a:r>
              <a:rPr lang="en-US" sz="4100" b="1" dirty="0" smtClean="0">
                <a:solidFill>
                  <a:sysClr val="windowText" lastClr="000000"/>
                </a:solidFill>
                <a:effectLst>
                  <a:outerShdw blurRad="38100" dist="38100" dir="2700000" algn="tl">
                    <a:srgbClr val="000000">
                      <a:alpha val="43137"/>
                    </a:srgbClr>
                  </a:outerShdw>
                </a:effectLst>
              </a:rPr>
              <a:t>Obey only the Holy Spirit’s instructions. /LB/</a:t>
            </a:r>
          </a:p>
          <a:p>
            <a:r>
              <a:rPr lang="en-US" sz="4100" b="1" dirty="0" smtClean="0">
                <a:solidFill>
                  <a:sysClr val="windowText" lastClr="000000"/>
                </a:solidFill>
                <a:effectLst>
                  <a:outerShdw blurRad="38100" dist="38100" dir="2700000" algn="tl">
                    <a:srgbClr val="000000">
                      <a:alpha val="43137"/>
                    </a:srgbClr>
                  </a:outerShdw>
                </a:effectLst>
              </a:rPr>
              <a:t>Live by following the Spirit. /NCV/</a:t>
            </a:r>
          </a:p>
          <a:p>
            <a:r>
              <a:rPr lang="en-US" sz="4100" b="1" dirty="0" smtClean="0">
                <a:solidFill>
                  <a:sysClr val="windowText" lastClr="000000"/>
                </a:solidFill>
                <a:effectLst>
                  <a:outerShdw blurRad="38100" dist="38100" dir="2700000" algn="tl">
                    <a:srgbClr val="000000">
                      <a:alpha val="43137"/>
                    </a:srgbClr>
                  </a:outerShdw>
                </a:effectLst>
              </a:rPr>
              <a:t>Live by the Holy Spirit’s power. /NIRV/</a:t>
            </a:r>
          </a:p>
          <a:p>
            <a:endParaRPr lang="en-US" dirty="0"/>
          </a:p>
        </p:txBody>
      </p:sp>
    </p:spTree>
  </p:cSld>
  <p:clrMapOvr>
    <a:masterClrMapping/>
  </p:clrMapOvr>
  <p:transition spd="slow">
    <p:comb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581400"/>
            <a:ext cx="8686800" cy="3124200"/>
          </a:xfrm>
          <a:solidFill>
            <a:schemeClr val="accent3">
              <a:lumMod val="60000"/>
              <a:lumOff val="40000"/>
            </a:schemeClr>
          </a:solidFill>
          <a:ln w="57150">
            <a:solidFill>
              <a:schemeClr val="bg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rgbClr r="0" g="0" b="0"/>
          </a:lnRef>
          <a:fillRef idx="1003">
            <a:schemeClr val="lt2"/>
          </a:fillRef>
          <a:effectRef idx="0">
            <a:scrgbClr r="0" g="0" b="0"/>
          </a:effectRef>
          <a:fontRef idx="major"/>
        </p:style>
        <p:txBody>
          <a:bodyPr anchor="ctr" anchorCtr="0">
            <a:noAutofit/>
          </a:bodyPr>
          <a:lstStyle/>
          <a:p>
            <a:pPr algn="ctr">
              <a:buNone/>
            </a:pPr>
            <a:r>
              <a:rPr lang="ro-RO" sz="5400" b="1" dirty="0" smtClean="0">
                <a:effectLst>
                  <a:outerShdw blurRad="38100" dist="38100" dir="2700000" algn="tl">
                    <a:srgbClr val="000000">
                      <a:alpha val="43137"/>
                    </a:srgbClr>
                  </a:outerShdw>
                </a:effectLst>
                <a:latin typeface="Arial Black" pitchFamily="34" charset="0"/>
              </a:rPr>
              <a:t>CE ÎNSEAMNĂ</a:t>
            </a:r>
          </a:p>
          <a:p>
            <a:pPr algn="ctr">
              <a:buNone/>
            </a:pPr>
            <a:r>
              <a:rPr lang="ro-RO" sz="5400" b="1" dirty="0" smtClean="0">
                <a:effectLst>
                  <a:outerShdw blurRad="38100" dist="38100" dir="2700000" algn="tl">
                    <a:srgbClr val="000000">
                      <a:alpha val="43137"/>
                    </a:srgbClr>
                  </a:outerShdw>
                </a:effectLst>
                <a:latin typeface="Arial Black" pitchFamily="34" charset="0"/>
              </a:rPr>
              <a:t>SĂ UMBLI</a:t>
            </a:r>
          </a:p>
          <a:p>
            <a:pPr algn="ctr">
              <a:buNone/>
            </a:pPr>
            <a:r>
              <a:rPr lang="ro-RO" sz="5400" b="1" dirty="0" smtClean="0">
                <a:effectLst>
                  <a:outerShdw blurRad="38100" dist="38100" dir="2700000" algn="tl">
                    <a:srgbClr val="000000">
                      <a:alpha val="43137"/>
                    </a:srgbClr>
                  </a:outerShdw>
                </a:effectLst>
                <a:latin typeface="Arial Black" pitchFamily="34" charset="0"/>
              </a:rPr>
              <a:t>CĂLĂUZIT DE DUHUL?</a:t>
            </a:r>
            <a:endParaRPr lang="en-US" sz="5400" b="1" dirty="0">
              <a:effectLst>
                <a:outerShdw blurRad="38100" dist="38100" dir="2700000" algn="tl">
                  <a:srgbClr val="000000">
                    <a:alpha val="43137"/>
                  </a:srgbClr>
                </a:outerShdw>
              </a:effectLst>
              <a:latin typeface="Arial Black" pitchFamily="34" charset="0"/>
            </a:endParaRPr>
          </a:p>
        </p:txBody>
      </p:sp>
      <p:pic>
        <p:nvPicPr>
          <p:cNvPr id="1026" name="Picture 2" descr="http://wearesoma.com/wp-content/uploads/2013/02/waling-in-the-spirit.jpg"/>
          <p:cNvPicPr>
            <a:picLocks noChangeAspect="1" noChangeArrowheads="1"/>
          </p:cNvPicPr>
          <p:nvPr/>
        </p:nvPicPr>
        <p:blipFill>
          <a:blip r:embed="rId2" cstate="print"/>
          <a:srcRect/>
          <a:stretch>
            <a:fillRect/>
          </a:stretch>
        </p:blipFill>
        <p:spPr bwMode="auto">
          <a:xfrm>
            <a:off x="228600" y="228600"/>
            <a:ext cx="8686800" cy="3124200"/>
          </a:xfrm>
          <a:prstGeom prst="rect">
            <a:avLst/>
          </a:prstGeom>
          <a:noFill/>
          <a:ln w="38100">
            <a:solidFill>
              <a:schemeClr val="bg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4"/>
          <p:cNvSpPr/>
          <p:nvPr/>
        </p:nvSpPr>
        <p:spPr>
          <a:xfrm>
            <a:off x="838200" y="2133600"/>
            <a:ext cx="6019800" cy="1107996"/>
          </a:xfrm>
          <a:prstGeom prst="rect">
            <a:avLst/>
          </a:prstGeom>
        </p:spPr>
        <p:txBody>
          <a:bodyPr wrap="square">
            <a:spAutoFit/>
          </a:bodyPr>
          <a:lstStyle/>
          <a:p>
            <a:pPr algn="ctr"/>
            <a:r>
              <a:rPr lang="ro-RO" sz="6600" b="1" dirty="0" smtClean="0">
                <a:solidFill>
                  <a:schemeClr val="bg1"/>
                </a:solidFill>
                <a:effectLst>
                  <a:outerShdw blurRad="38100" dist="38100" dir="2700000" algn="tl">
                    <a:srgbClr val="000000">
                      <a:alpha val="43137"/>
                    </a:srgbClr>
                  </a:outerShdw>
                </a:effectLst>
                <a:latin typeface="Arial Black" pitchFamily="34" charset="0"/>
              </a:rPr>
              <a:t>MEANS:</a:t>
            </a:r>
            <a:endParaRPr lang="en-US" sz="6600" dirty="0"/>
          </a:p>
        </p:txBody>
      </p:sp>
      <p:sp>
        <p:nvSpPr>
          <p:cNvPr id="6" name="Rectangle 5"/>
          <p:cNvSpPr/>
          <p:nvPr/>
        </p:nvSpPr>
        <p:spPr>
          <a:xfrm>
            <a:off x="0" y="1676400"/>
            <a:ext cx="861774" cy="3581400"/>
          </a:xfrm>
          <a:prstGeom prst="rect">
            <a:avLst/>
          </a:prstGeom>
          <a:ln>
            <a:solidFill>
              <a:schemeClr val="accent1">
                <a:lumMod val="60000"/>
                <a:lumOff val="40000"/>
              </a:schemeClr>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dk1"/>
          </a:lnRef>
          <a:fillRef idx="1">
            <a:schemeClr val="lt1"/>
          </a:fillRef>
          <a:effectRef idx="0">
            <a:schemeClr val="dk1"/>
          </a:effectRef>
          <a:fontRef idx="minor">
            <a:schemeClr val="dk1"/>
          </a:fontRef>
        </p:style>
        <p:txBody>
          <a:bodyPr vert="vert270" wrap="square">
            <a:spAutoFit/>
          </a:bodyPr>
          <a:lstStyle/>
          <a:p>
            <a:pPr algn="ctr"/>
            <a:r>
              <a:rPr lang="en-US" sz="4400" b="1" dirty="0" smtClean="0">
                <a:effectLst>
                  <a:outerShdw blurRad="38100" dist="38100" dir="2700000" algn="tl">
                    <a:srgbClr val="000000">
                      <a:alpha val="43137"/>
                    </a:srgbClr>
                  </a:outerShdw>
                </a:effectLst>
              </a:rPr>
              <a:t>1 Samuel c 17</a:t>
            </a:r>
            <a:endParaRPr lang="en-US" sz="4400" b="1" dirty="0">
              <a:effectLst>
                <a:outerShdw blurRad="38100" dist="38100" dir="2700000" algn="tl">
                  <a:srgbClr val="000000">
                    <a:alpha val="43137"/>
                  </a:srgbClr>
                </a:outerShdw>
              </a:effectLst>
            </a:endParaRPr>
          </a:p>
        </p:txBody>
      </p:sp>
    </p:spTree>
  </p:cSld>
  <p:clrMapOvr>
    <a:masterClrMapping/>
  </p:clrMapOvr>
  <p:transition spd="slow">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219200"/>
          </a:xfrm>
          <a:solidFill>
            <a:schemeClr val="accent5">
              <a:lumMod val="20000"/>
              <a:lumOff val="80000"/>
            </a:schemeClr>
          </a:solidFill>
          <a:ln w="57150">
            <a:solidFill>
              <a:schemeClr val="accent6">
                <a:lumMod val="2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lnRef>
          <a:fillRef idx="1">
            <a:schemeClr val="lt1"/>
          </a:fillRef>
          <a:effectRef idx="0">
            <a:schemeClr val="accent6"/>
          </a:effectRef>
          <a:fontRef idx="minor">
            <a:schemeClr val="dk1"/>
          </a:fontRef>
        </p:style>
        <p:txBody>
          <a:bodyPr tIns="0" bIns="182880">
            <a:noAutofit/>
          </a:bodyPr>
          <a:lstStyle/>
          <a:p>
            <a:r>
              <a:rPr lang="ro-RO" sz="88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1.VIZIUNE</a:t>
            </a:r>
            <a:r>
              <a:rPr lang="en-US" sz="72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 /</a:t>
            </a:r>
            <a:r>
              <a:rPr lang="en-US" sz="7200" b="1" dirty="0" smtClean="0">
                <a:effectLst>
                  <a:outerShdw blurRad="38100" dist="38100" dir="2700000" algn="tl">
                    <a:srgbClr val="000000">
                      <a:alpha val="43137"/>
                    </a:srgbClr>
                  </a:outerShdw>
                </a:effectLst>
              </a:rPr>
              <a:t> </a:t>
            </a:r>
            <a:r>
              <a:rPr lang="en-US" sz="9600" b="1" i="1" dirty="0" smtClean="0">
                <a:ln w="19050">
                  <a:solidFill>
                    <a:schemeClr val="tx2">
                      <a:tint val="1000"/>
                    </a:schemeClr>
                  </a:solidFill>
                  <a:prstDash val="solid"/>
                </a:ln>
                <a:solidFill>
                  <a:schemeClr val="accent1">
                    <a:lumMod val="75000"/>
                  </a:schemeClr>
                </a:solidFill>
                <a:effectLst>
                  <a:outerShdw blurRad="50000" dist="50800" dir="7500000" algn="tl">
                    <a:srgbClr val="000000">
                      <a:shade val="5000"/>
                      <a:alpha val="35000"/>
                    </a:srgbClr>
                  </a:outerShdw>
                </a:effectLst>
              </a:rPr>
              <a:t>vision</a:t>
            </a:r>
            <a:endParaRPr lang="en-US" sz="7200" b="1" i="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52600" y="1828800"/>
            <a:ext cx="6934200" cy="3276600"/>
          </a:xfrm>
          <a:ln w="57150">
            <a:solidFill>
              <a:schemeClr val="accent2">
                <a:lumMod val="50000"/>
              </a:schemeClr>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dk1"/>
          </a:lnRef>
          <a:fillRef idx="1">
            <a:schemeClr val="lt1"/>
          </a:fillRef>
          <a:effectRef idx="0">
            <a:schemeClr val="dk1"/>
          </a:effectRef>
          <a:fontRef idx="minor">
            <a:schemeClr val="dk1"/>
          </a:fontRef>
        </p:style>
        <p:txBody>
          <a:bodyPr anchor="ctr" anchorCtr="0">
            <a:normAutofit fontScale="25000" lnSpcReduction="20000"/>
          </a:bodyPr>
          <a:lstStyle/>
          <a:p>
            <a:pPr algn="ctr">
              <a:buNone/>
            </a:pPr>
            <a:r>
              <a:rPr lang="vi-VN" sz="11200" b="1" dirty="0" smtClean="0">
                <a:effectLst>
                  <a:outerShdw blurRad="38100" dist="38100" dir="2700000" algn="tl">
                    <a:srgbClr val="000000">
                      <a:alpha val="43137"/>
                    </a:srgbClr>
                  </a:outerShdw>
                </a:effectLst>
              </a:rPr>
              <a:t>S-au spurcat prin faptele lor, au desfrânat prin faptele lor. Atunci </a:t>
            </a:r>
            <a:r>
              <a:rPr lang="vi-VN" sz="11200" b="1" i="1" u="sng" dirty="0" smtClean="0">
                <a:solidFill>
                  <a:srgbClr val="C00000"/>
                </a:solidFill>
                <a:effectLst>
                  <a:outerShdw blurRad="38100" dist="38100" dir="2700000" algn="tl">
                    <a:srgbClr val="000000">
                      <a:alpha val="43137"/>
                    </a:srgbClr>
                  </a:outerShdw>
                </a:effectLst>
              </a:rPr>
              <a:t>Domnul</a:t>
            </a:r>
            <a:r>
              <a:rPr lang="vi-VN" sz="11200" b="1" dirty="0" smtClean="0">
                <a:effectLst>
                  <a:outerShdw blurRad="38100" dist="38100" dir="2700000" algn="tl">
                    <a:srgbClr val="000000">
                      <a:alpha val="43137"/>
                    </a:srgbClr>
                  </a:outerShdw>
                </a:effectLst>
              </a:rPr>
              <a:t> S-a aprins de mânie împotriva poporului Său, şi a urât moştenirea Lui. </a:t>
            </a:r>
            <a:r>
              <a:rPr lang="vi-VN" sz="11200" b="1" i="1" u="sng" dirty="0" smtClean="0">
                <a:solidFill>
                  <a:srgbClr val="C00000"/>
                </a:solidFill>
                <a:effectLst>
                  <a:outerShdw blurRad="38100" dist="38100" dir="2700000" algn="tl">
                    <a:srgbClr val="000000">
                      <a:alpha val="43137"/>
                    </a:srgbClr>
                  </a:outerShdw>
                </a:effectLst>
              </a:rPr>
              <a:t>I-a dat în mâinile neamurilor</a:t>
            </a:r>
            <a:r>
              <a:rPr lang="vi-VN" sz="11200" b="1" dirty="0" smtClean="0">
                <a:effectLst>
                  <a:outerShdw blurRad="38100" dist="38100" dir="2700000" algn="tl">
                    <a:srgbClr val="000000">
                      <a:alpha val="43137"/>
                    </a:srgbClr>
                  </a:outerShdw>
                </a:effectLst>
              </a:rPr>
              <a:t>, cei ce îi urau au stăpânit peste ei,</a:t>
            </a:r>
            <a:r>
              <a:rPr lang="en-US" sz="11200" b="1" dirty="0" smtClean="0">
                <a:effectLst>
                  <a:outerShdw blurRad="38100" dist="38100" dir="2700000" algn="tl">
                    <a:srgbClr val="000000">
                      <a:alpha val="43137"/>
                    </a:srgbClr>
                  </a:outerShdw>
                </a:effectLst>
              </a:rPr>
              <a:t> </a:t>
            </a:r>
            <a:r>
              <a:rPr lang="vi-VN" sz="11200" b="1" dirty="0" smtClean="0">
                <a:effectLst>
                  <a:outerShdw blurRad="38100" dist="38100" dir="2700000" algn="tl">
                    <a:srgbClr val="000000">
                      <a:alpha val="43137"/>
                    </a:srgbClr>
                  </a:outerShdw>
                </a:effectLst>
              </a:rPr>
              <a:t> vrăjmaşii lor i-au asuprit, şi au fost smeriţi sub puterea lor.</a:t>
            </a:r>
            <a:r>
              <a:rPr lang="en-US" sz="11200" b="1" dirty="0" smtClean="0">
                <a:effectLst>
                  <a:outerShdw blurRad="38100" dist="38100" dir="2700000" algn="tl">
                    <a:srgbClr val="000000">
                      <a:alpha val="43137"/>
                    </a:srgbClr>
                  </a:outerShdw>
                </a:effectLst>
              </a:rPr>
              <a:t> </a:t>
            </a:r>
            <a:r>
              <a:rPr lang="en-US" sz="8000" dirty="0" smtClean="0">
                <a:effectLst>
                  <a:outerShdw blurRad="38100" dist="38100" dir="2700000" algn="tl">
                    <a:srgbClr val="000000">
                      <a:alpha val="43137"/>
                    </a:srgbClr>
                  </a:outerShdw>
                </a:effectLst>
              </a:rPr>
              <a:t>/Ps.106:39-42/</a:t>
            </a:r>
            <a:endParaRPr lang="en-US" dirty="0">
              <a:effectLst>
                <a:outerShdw blurRad="38100" dist="38100" dir="2700000" algn="tl">
                  <a:srgbClr val="000000">
                    <a:alpha val="43137"/>
                  </a:srgbClr>
                </a:outerShdw>
              </a:effectLst>
            </a:endParaRPr>
          </a:p>
        </p:txBody>
      </p:sp>
      <p:sp>
        <p:nvSpPr>
          <p:cNvPr id="5" name="Rectangle 4"/>
          <p:cNvSpPr/>
          <p:nvPr/>
        </p:nvSpPr>
        <p:spPr>
          <a:xfrm>
            <a:off x="152400" y="5157401"/>
            <a:ext cx="8839200" cy="1754326"/>
          </a:xfrm>
          <a:prstGeom prst="rect">
            <a:avLst/>
          </a:prstGeom>
          <a:solidFill>
            <a:srgbClr val="FF0000"/>
          </a:solidFill>
          <a:ln w="57150">
            <a:solidFill>
              <a:srgbClr val="0070C0"/>
            </a:solidFill>
          </a:ln>
          <a:effectLst>
            <a:outerShdw blurRad="190500" dist="228600" dir="2700000" algn="ctr">
              <a:srgbClr val="000000">
                <a:alpha val="30000"/>
              </a:srgbClr>
            </a:outerShdw>
          </a:effectLst>
          <a:scene3d>
            <a:camera prst="obliqueBottomLeft"/>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wrap="square" anchor="ctr" anchorCtr="0">
            <a:spAutoFit/>
          </a:bodyPr>
          <a:lstStyle/>
          <a:p>
            <a:pPr algn="ctr"/>
            <a:r>
              <a:rPr lang="ro-RO" sz="3600" b="1" dirty="0" smtClean="0">
                <a:ln>
                  <a:solidFill>
                    <a:schemeClr val="bg1"/>
                  </a:solidFill>
                </a:ln>
                <a:effectLst>
                  <a:outerShdw blurRad="38100" dist="38100" dir="2700000" algn="tl">
                    <a:srgbClr val="000000">
                      <a:alpha val="43137"/>
                    </a:srgbClr>
                  </a:outerShdw>
                </a:effectLst>
                <a:latin typeface="Arial Black" pitchFamily="34" charset="0"/>
              </a:rPr>
              <a:t>înainte de a se întâmpla pe pământ, </a:t>
            </a:r>
            <a:endParaRPr lang="en-US" sz="3600" b="1" dirty="0" smtClean="0">
              <a:ln>
                <a:solidFill>
                  <a:schemeClr val="bg1"/>
                </a:solidFill>
              </a:ln>
              <a:effectLst>
                <a:outerShdw blurRad="38100" dist="38100" dir="2700000" algn="tl">
                  <a:srgbClr val="000000">
                    <a:alpha val="43137"/>
                  </a:srgbClr>
                </a:outerShdw>
              </a:effectLst>
              <a:latin typeface="Arial Black" pitchFamily="34" charset="0"/>
            </a:endParaRPr>
          </a:p>
          <a:p>
            <a:pPr algn="ctr"/>
            <a:r>
              <a:rPr lang="ro-RO" sz="3600" b="1" dirty="0" smtClean="0">
                <a:ln>
                  <a:solidFill>
                    <a:schemeClr val="bg1"/>
                  </a:solidFill>
                </a:ln>
                <a:effectLst>
                  <a:outerShdw blurRad="38100" dist="38100" dir="2700000" algn="tl">
                    <a:srgbClr val="000000">
                      <a:alpha val="43137"/>
                    </a:srgbClr>
                  </a:outerShdw>
                </a:effectLst>
                <a:latin typeface="Arial Black" pitchFamily="34" charset="0"/>
              </a:rPr>
              <a:t>lucrurile se întâmplă în cer</a:t>
            </a:r>
            <a:endParaRPr lang="en-US" sz="3600" dirty="0">
              <a:ln>
                <a:solidFill>
                  <a:schemeClr val="bg1"/>
                </a:solidFill>
              </a:ln>
              <a:latin typeface="Arial Black" pitchFamily="34" charset="0"/>
            </a:endParaRPr>
          </a:p>
        </p:txBody>
      </p:sp>
      <p:pic>
        <p:nvPicPr>
          <p:cNvPr id="7170" name="Picture 2" descr="http://reversingverses.files.wordpress.com/2013/01/job1-6.jpg"/>
          <p:cNvPicPr>
            <a:picLocks noChangeAspect="1" noChangeArrowheads="1"/>
          </p:cNvPicPr>
          <p:nvPr/>
        </p:nvPicPr>
        <p:blipFill>
          <a:blip r:embed="rId2" cstate="print"/>
          <a:srcRect/>
          <a:stretch>
            <a:fillRect/>
          </a:stretch>
        </p:blipFill>
        <p:spPr bwMode="auto">
          <a:xfrm>
            <a:off x="-381000" y="1143000"/>
            <a:ext cx="3581400" cy="4038600"/>
          </a:xfrm>
          <a:prstGeom prst="roundRect">
            <a:avLst>
              <a:gd name="adj" fmla="val 16667"/>
            </a:avLst>
          </a:prstGeom>
          <a:ln w="57150">
            <a:solidFill>
              <a:schemeClr val="accent3"/>
            </a:solid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spd="slow">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i1.ytimg.com/vi/q7N4wg__6To/maxresdefault.jpg"/>
          <p:cNvPicPr>
            <a:picLocks noChangeAspect="1" noChangeArrowheads="1"/>
          </p:cNvPicPr>
          <p:nvPr/>
        </p:nvPicPr>
        <p:blipFill>
          <a:blip r:embed="rId2" cstate="print"/>
          <a:srcRect/>
          <a:stretch>
            <a:fillRect/>
          </a:stretch>
        </p:blipFill>
        <p:spPr bwMode="auto">
          <a:xfrm>
            <a:off x="6248400" y="1676400"/>
            <a:ext cx="3429000" cy="3581400"/>
          </a:xfrm>
          <a:prstGeom prst="rect">
            <a:avLst/>
          </a:prstGeom>
          <a:solidFill>
            <a:srgbClr val="FFFFFF">
              <a:shade val="85000"/>
            </a:srgbClr>
          </a:solidFill>
          <a:ln w="190500" cap="rnd">
            <a:solidFill>
              <a:schemeClr val="accent3">
                <a:lumMod val="20000"/>
                <a:lumOff val="80000"/>
              </a:schemeClr>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3" name="Content Placeholder 2"/>
          <p:cNvSpPr>
            <a:spLocks noGrp="1"/>
          </p:cNvSpPr>
          <p:nvPr>
            <p:ph idx="1"/>
          </p:nvPr>
        </p:nvSpPr>
        <p:spPr>
          <a:xfrm>
            <a:off x="0" y="1447800"/>
            <a:ext cx="7086600" cy="36576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a:ln w="76200">
            <a:solidFill>
              <a:schemeClr val="bg2">
                <a:lumMod val="50000"/>
              </a:schemeClr>
            </a:solidFill>
          </a:ln>
          <a:scene3d>
            <a:camera prst="perspectiveRight"/>
            <a:lightRig rig="threePt" dir="t"/>
          </a:scene3d>
        </p:spPr>
        <p:style>
          <a:lnRef idx="2">
            <a:schemeClr val="dk1"/>
          </a:lnRef>
          <a:fillRef idx="1">
            <a:schemeClr val="lt1"/>
          </a:fillRef>
          <a:effectRef idx="0">
            <a:schemeClr val="dk1"/>
          </a:effectRef>
          <a:fontRef idx="minor">
            <a:schemeClr val="dk1"/>
          </a:fontRef>
        </p:style>
        <p:txBody>
          <a:bodyPr anchor="ctr" anchorCtr="0">
            <a:normAutofit fontScale="70000" lnSpcReduction="20000"/>
          </a:bodyPr>
          <a:lstStyle/>
          <a:p>
            <a:pPr algn="ctr"/>
            <a:r>
              <a:rPr lang="vi-VN" dirty="0" smtClean="0">
                <a:effectLst>
                  <a:outerShdw blurRad="38100" dist="38100" dir="2700000" algn="tl">
                    <a:srgbClr val="000000">
                      <a:alpha val="43137"/>
                    </a:srgbClr>
                  </a:outerShdw>
                </a:effectLst>
              </a:rPr>
              <a:t> </a:t>
            </a:r>
            <a:r>
              <a:rPr lang="vi-VN" sz="4000" dirty="0" smtClean="0">
                <a:effectLst>
                  <a:outerShdw blurRad="38100" dist="38100" dir="2700000" algn="tl">
                    <a:srgbClr val="000000">
                      <a:alpha val="43137"/>
                    </a:srgbClr>
                  </a:outerShdw>
                </a:effectLst>
              </a:rPr>
              <a:t>Astăzi </a:t>
            </a:r>
            <a:r>
              <a:rPr lang="vi-VN" sz="4000" b="1" i="1" u="sng" dirty="0" smtClean="0">
                <a:solidFill>
                  <a:srgbClr val="C00000"/>
                </a:solidFill>
                <a:effectLst>
                  <a:outerShdw blurRad="38100" dist="38100" dir="2700000" algn="tl">
                    <a:srgbClr val="000000">
                      <a:alpha val="43137"/>
                    </a:srgbClr>
                  </a:outerShdw>
                </a:effectLst>
              </a:rPr>
              <a:t>Domnul te va da în mâinile mele</a:t>
            </a:r>
            <a:r>
              <a:rPr lang="vi-VN" sz="4000" dirty="0" smtClean="0">
                <a:effectLst>
                  <a:outerShdw blurRad="38100" dist="38100" dir="2700000" algn="tl">
                    <a:srgbClr val="000000">
                      <a:alpha val="43137"/>
                    </a:srgbClr>
                  </a:outerShdw>
                </a:effectLst>
              </a:rPr>
              <a:t>, te voi doborî, şi-ţi voi tăia capul; astăzi voi da stârvurile taberei Filistenilor păsărilor cerului şi fiarelor pământului. Şi </a:t>
            </a:r>
            <a:r>
              <a:rPr lang="vi-VN" sz="4000" b="1" i="1" u="sng" dirty="0" smtClean="0">
                <a:solidFill>
                  <a:srgbClr val="C00000"/>
                </a:solidFill>
                <a:effectLst>
                  <a:outerShdw blurRad="38100" dist="38100" dir="2700000" algn="tl">
                    <a:srgbClr val="000000">
                      <a:alpha val="43137"/>
                    </a:srgbClr>
                  </a:outerShdw>
                </a:effectLst>
              </a:rPr>
              <a:t>tot pământul va şti că Israel are un Dumnezeu</a:t>
            </a:r>
            <a:r>
              <a:rPr lang="vi-VN" sz="4000" dirty="0" smtClean="0">
                <a:solidFill>
                  <a:srgbClr val="C00000"/>
                </a:solidFill>
                <a:effectLst>
                  <a:outerShdw blurRad="38100" dist="38100" dir="2700000" algn="tl">
                    <a:srgbClr val="000000">
                      <a:alpha val="43137"/>
                    </a:srgbClr>
                  </a:outerShdw>
                </a:effectLst>
              </a:rPr>
              <a:t>.</a:t>
            </a:r>
            <a:r>
              <a:rPr lang="en-US" sz="4000" dirty="0" smtClean="0">
                <a:effectLst>
                  <a:outerShdw blurRad="38100" dist="38100" dir="2700000" algn="tl">
                    <a:srgbClr val="000000">
                      <a:alpha val="43137"/>
                    </a:srgbClr>
                  </a:outerShdw>
                </a:effectLst>
              </a:rPr>
              <a:t> </a:t>
            </a:r>
            <a:r>
              <a:rPr lang="vi-VN" sz="4000" dirty="0" smtClean="0">
                <a:effectLst>
                  <a:outerShdw blurRad="38100" dist="38100" dir="2700000" algn="tl">
                    <a:srgbClr val="000000">
                      <a:alpha val="43137"/>
                    </a:srgbClr>
                  </a:outerShdw>
                </a:effectLst>
              </a:rPr>
              <a:t> Şi toată mulţimea aceasta va şti că Domnul nu mântuieşte nici prin sabie nici prin suliţă. </a:t>
            </a:r>
            <a:r>
              <a:rPr lang="vi-VN" sz="4000" b="1" i="1" u="sng" dirty="0" smtClean="0">
                <a:solidFill>
                  <a:srgbClr val="C00000"/>
                </a:solidFill>
                <a:effectLst>
                  <a:outerShdw blurRad="38100" dist="38100" dir="2700000" algn="tl">
                    <a:srgbClr val="000000">
                      <a:alpha val="43137"/>
                    </a:srgbClr>
                  </a:outerShdw>
                </a:effectLst>
              </a:rPr>
              <a:t>Căci biruinţa este a Domnului</a:t>
            </a:r>
            <a:r>
              <a:rPr lang="vi-VN" sz="4000" b="1" i="1" dirty="0" smtClean="0">
                <a:solidFill>
                  <a:srgbClr val="C00000"/>
                </a:solidFill>
                <a:effectLst>
                  <a:outerShdw blurRad="38100" dist="38100" dir="2700000" algn="tl">
                    <a:srgbClr val="000000">
                      <a:alpha val="43137"/>
                    </a:srgbClr>
                  </a:outerShdw>
                </a:effectLst>
              </a:rPr>
              <a:t>. </a:t>
            </a:r>
            <a:r>
              <a:rPr lang="vi-VN" sz="4000" dirty="0" smtClean="0">
                <a:effectLst>
                  <a:outerShdw blurRad="38100" dist="38100" dir="2700000" algn="tl">
                    <a:srgbClr val="000000">
                      <a:alpha val="43137"/>
                    </a:srgbClr>
                  </a:outerShdw>
                </a:effectLst>
              </a:rPr>
              <a:t>Şi El vă dă în mâinile noastre.“</a:t>
            </a:r>
            <a:r>
              <a:rPr lang="ro-RO" sz="4000" dirty="0" smtClean="0">
                <a:effectLst>
                  <a:outerShdw blurRad="38100" dist="38100" dir="2700000" algn="tl">
                    <a:srgbClr val="000000">
                      <a:alpha val="43137"/>
                    </a:srgbClr>
                  </a:outerShdw>
                </a:effectLst>
              </a:rPr>
              <a:t> </a:t>
            </a:r>
            <a:r>
              <a:rPr lang="ro-RO" sz="2400" dirty="0" smtClean="0">
                <a:effectLst>
                  <a:outerShdw blurRad="38100" dist="38100" dir="2700000" algn="tl">
                    <a:srgbClr val="000000">
                      <a:alpha val="43137"/>
                    </a:srgbClr>
                  </a:outerShdw>
                </a:effectLst>
              </a:rPr>
              <a:t>/1Sam.17:4</a:t>
            </a:r>
            <a:r>
              <a:rPr lang="en-US" sz="2400" dirty="0" smtClean="0">
                <a:effectLst>
                  <a:outerShdw blurRad="38100" dist="38100" dir="2700000" algn="tl">
                    <a:srgbClr val="000000">
                      <a:alpha val="43137"/>
                    </a:srgbClr>
                  </a:outerShdw>
                </a:effectLst>
              </a:rPr>
              <a:t>6</a:t>
            </a:r>
            <a:r>
              <a:rPr lang="ro-RO" sz="2400" dirty="0" smtClean="0">
                <a:effectLst>
                  <a:outerShdw blurRad="38100" dist="38100" dir="2700000" algn="tl">
                    <a:srgbClr val="000000">
                      <a:alpha val="43137"/>
                    </a:srgbClr>
                  </a:outerShdw>
                </a:effectLst>
              </a:rPr>
              <a:t>-47/</a:t>
            </a:r>
            <a:endParaRPr lang="en-US" sz="2400" dirty="0">
              <a:effectLst>
                <a:outerShdw blurRad="38100" dist="38100" dir="2700000" algn="tl">
                  <a:srgbClr val="000000">
                    <a:alpha val="43137"/>
                  </a:srgbClr>
                </a:outerShdw>
              </a:effectLst>
            </a:endParaRPr>
          </a:p>
        </p:txBody>
      </p:sp>
      <p:sp>
        <p:nvSpPr>
          <p:cNvPr id="4" name="Rectangle 3"/>
          <p:cNvSpPr/>
          <p:nvPr/>
        </p:nvSpPr>
        <p:spPr>
          <a:xfrm>
            <a:off x="152400" y="5105400"/>
            <a:ext cx="8839200" cy="1569660"/>
          </a:xfrm>
          <a:prstGeom prst="rect">
            <a:avLst/>
          </a:prstGeom>
          <a:solidFill>
            <a:srgbClr val="FF0000"/>
          </a:solidFill>
          <a:ln w="57150">
            <a:solidFill>
              <a:srgbClr val="0070C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wrap="square">
            <a:spAutoFit/>
          </a:bodyPr>
          <a:lstStyle/>
          <a:p>
            <a:pPr algn="ctr"/>
            <a:r>
              <a:rPr lang="ro-RO" sz="4800" b="1" dirty="0" smtClean="0">
                <a:ln>
                  <a:solidFill>
                    <a:schemeClr val="bg1"/>
                  </a:solidFill>
                </a:ln>
                <a:effectLst>
                  <a:outerShdw blurRad="38100" dist="38100" dir="2700000" algn="tl">
                    <a:srgbClr val="000000">
                      <a:alpha val="43137"/>
                    </a:srgbClr>
                  </a:outerShdw>
                </a:effectLst>
                <a:latin typeface="Arial Black" pitchFamily="34" charset="0"/>
              </a:rPr>
              <a:t>s</a:t>
            </a:r>
            <a:r>
              <a:rPr lang="ro-RO" sz="4800" b="1" dirty="0" smtClean="0">
                <a:ln>
                  <a:solidFill>
                    <a:schemeClr val="bg1"/>
                  </a:solidFill>
                </a:ln>
                <a:effectLst>
                  <a:outerShdw blurRad="38100" dist="38100" dir="2700000" algn="tl">
                    <a:srgbClr val="000000">
                      <a:alpha val="43137"/>
                    </a:srgbClr>
                  </a:outerShdw>
                </a:effectLst>
                <a:latin typeface="Arial Black" pitchFamily="34" charset="0"/>
              </a:rPr>
              <a:t>ă înțelegi că </a:t>
            </a:r>
            <a:endParaRPr lang="en-US" sz="4800" b="1" dirty="0" smtClean="0">
              <a:ln>
                <a:solidFill>
                  <a:schemeClr val="bg1"/>
                </a:solidFill>
              </a:ln>
              <a:effectLst>
                <a:outerShdw blurRad="38100" dist="38100" dir="2700000" algn="tl">
                  <a:srgbClr val="000000">
                    <a:alpha val="43137"/>
                  </a:srgbClr>
                </a:outerShdw>
              </a:effectLst>
              <a:latin typeface="Arial Black" pitchFamily="34" charset="0"/>
            </a:endParaRPr>
          </a:p>
          <a:p>
            <a:pPr algn="ctr"/>
            <a:r>
              <a:rPr lang="ro-RO" sz="4800" b="1" dirty="0" smtClean="0">
                <a:ln>
                  <a:solidFill>
                    <a:schemeClr val="bg1"/>
                  </a:solidFill>
                </a:ln>
                <a:effectLst>
                  <a:outerShdw blurRad="38100" dist="38100" dir="2700000" algn="tl">
                    <a:srgbClr val="000000">
                      <a:alpha val="43137"/>
                    </a:srgbClr>
                  </a:outerShdw>
                </a:effectLst>
                <a:latin typeface="Arial Black" pitchFamily="34" charset="0"/>
              </a:rPr>
              <a:t> lupta e</a:t>
            </a:r>
            <a:r>
              <a:rPr lang="en-US" sz="4800" b="1" dirty="0" err="1" smtClean="0">
                <a:ln>
                  <a:solidFill>
                    <a:schemeClr val="bg1"/>
                  </a:solidFill>
                </a:ln>
                <a:effectLst>
                  <a:outerShdw blurRad="38100" dist="38100" dir="2700000" algn="tl">
                    <a:srgbClr val="000000">
                      <a:alpha val="43137"/>
                    </a:srgbClr>
                  </a:outerShdw>
                </a:effectLst>
                <a:latin typeface="Arial Black" pitchFamily="34" charset="0"/>
              </a:rPr>
              <a:t>ste</a:t>
            </a:r>
            <a:r>
              <a:rPr lang="ro-RO" sz="4800" b="1" dirty="0" smtClean="0">
                <a:ln>
                  <a:solidFill>
                    <a:schemeClr val="bg1"/>
                  </a:solidFill>
                </a:ln>
                <a:effectLst>
                  <a:outerShdw blurRad="38100" dist="38100" dir="2700000" algn="tl">
                    <a:srgbClr val="000000">
                      <a:alpha val="43137"/>
                    </a:srgbClr>
                  </a:outerShdw>
                </a:effectLst>
                <a:latin typeface="Arial Black" pitchFamily="34" charset="0"/>
              </a:rPr>
              <a:t> a Domnului</a:t>
            </a:r>
            <a:endParaRPr lang="en-US" sz="4800" b="1" dirty="0">
              <a:ln>
                <a:solidFill>
                  <a:schemeClr val="bg1"/>
                </a:solidFill>
              </a:ln>
              <a:latin typeface="Arial Black" pitchFamily="34" charset="0"/>
            </a:endParaRPr>
          </a:p>
        </p:txBody>
      </p:sp>
      <p:sp>
        <p:nvSpPr>
          <p:cNvPr id="2" name="Title 1"/>
          <p:cNvSpPr>
            <a:spLocks noGrp="1"/>
          </p:cNvSpPr>
          <p:nvPr>
            <p:ph type="title"/>
          </p:nvPr>
        </p:nvSpPr>
        <p:spPr>
          <a:xfrm>
            <a:off x="152400" y="228600"/>
            <a:ext cx="8839200" cy="1143000"/>
          </a:xfrm>
          <a:solidFill>
            <a:schemeClr val="accent5">
              <a:lumMod val="20000"/>
              <a:lumOff val="80000"/>
            </a:schemeClr>
          </a:solidFill>
          <a:ln w="57150">
            <a:solidFill>
              <a:schemeClr val="accent6">
                <a:lumMod val="2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lnRef>
          <a:fillRef idx="1">
            <a:schemeClr val="lt1"/>
          </a:fillRef>
          <a:effectRef idx="0">
            <a:schemeClr val="accent6"/>
          </a:effectRef>
          <a:fontRef idx="minor">
            <a:schemeClr val="dk1"/>
          </a:fontRef>
        </p:style>
        <p:txBody>
          <a:bodyPr>
            <a:noAutofit/>
          </a:bodyPr>
          <a:lstStyle/>
          <a:p>
            <a:r>
              <a:rPr lang="ro-RO" sz="80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2.MISIUNE</a:t>
            </a:r>
            <a:r>
              <a:rPr lang="en-US" sz="80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 / </a:t>
            </a:r>
            <a:r>
              <a:rPr lang="en-US" sz="8000" b="1" i="1" dirty="0" smtClean="0">
                <a:ln w="19050">
                  <a:solidFill>
                    <a:schemeClr val="tx2">
                      <a:tint val="1000"/>
                    </a:schemeClr>
                  </a:solidFill>
                  <a:prstDash val="solid"/>
                </a:ln>
                <a:solidFill>
                  <a:schemeClr val="accent1">
                    <a:lumMod val="75000"/>
                  </a:schemeClr>
                </a:solidFill>
                <a:effectLst>
                  <a:outerShdw blurRad="50000" dist="50800" dir="7500000" algn="tl">
                    <a:srgbClr val="000000">
                      <a:shade val="5000"/>
                      <a:alpha val="35000"/>
                    </a:srgbClr>
                  </a:outerShdw>
                </a:effectLst>
              </a:rPr>
              <a:t>mission</a:t>
            </a:r>
            <a:endParaRPr lang="en-US" sz="8800" b="1" i="1" dirty="0">
              <a:ln w="19050">
                <a:solidFill>
                  <a:schemeClr val="tx2">
                    <a:tint val="1000"/>
                  </a:schemeClr>
                </a:solidFill>
                <a:prstDash val="solid"/>
              </a:ln>
              <a:solidFill>
                <a:schemeClr val="accent1">
                  <a:lumMod val="75000"/>
                </a:schemeClr>
              </a:solidFill>
              <a:effectLst>
                <a:outerShdw blurRad="50000" dist="50800" dir="7500000" algn="tl">
                  <a:srgbClr val="000000">
                    <a:shade val="5000"/>
                    <a:alpha val="35000"/>
                  </a:srgbClr>
                </a:outerShdw>
              </a:effectLst>
            </a:endParaRPr>
          </a:p>
        </p:txBody>
      </p:sp>
    </p:spTree>
  </p:cSld>
  <p:clrMapOvr>
    <a:masterClrMapping/>
  </p:clrMapOvr>
  <p:transition spd="slow">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52600"/>
          </a:xfrm>
        </p:spPr>
        <p:txBody>
          <a:bodyPr>
            <a:noAutofit/>
          </a:bodyPr>
          <a:lstStyle/>
          <a:p>
            <a:r>
              <a:rPr lang="ro-RO" b="1" u="sng" dirty="0" smtClean="0">
                <a:effectLst>
                  <a:outerShdw blurRad="38100" dist="38100" dir="2700000" algn="tl">
                    <a:srgbClr val="000000">
                      <a:alpha val="43137"/>
                    </a:srgbClr>
                  </a:outerShdw>
                </a:effectLst>
              </a:rPr>
              <a:t>SPERANȚA : ÎN ZIUA BĂTĂLIEI</a:t>
            </a:r>
            <a:r>
              <a:rPr lang="ro-RO" sz="2400" b="1" dirty="0" smtClean="0">
                <a:effectLst>
                  <a:outerShdw blurRad="38100" dist="38100" dir="2700000" algn="tl">
                    <a:srgbClr val="000000">
                      <a:alpha val="43137"/>
                    </a:srgbClr>
                  </a:outerShdw>
                </a:effectLst>
              </a:rPr>
              <a:t/>
            </a:r>
            <a:br>
              <a:rPr lang="ro-RO" sz="2400" b="1" dirty="0" smtClean="0">
                <a:effectLst>
                  <a:outerShdw blurRad="38100" dist="38100" dir="2700000" algn="tl">
                    <a:srgbClr val="000000">
                      <a:alpha val="43137"/>
                    </a:srgbClr>
                  </a:outerShdw>
                </a:effectLst>
              </a:rPr>
            </a:br>
            <a:r>
              <a:rPr lang="en-US" sz="2800" b="1" dirty="0" smtClean="0">
                <a:effectLst>
                  <a:outerShdw blurRad="38100" dist="38100" dir="2700000" algn="tl">
                    <a:srgbClr val="000000">
                      <a:alpha val="43137"/>
                    </a:srgbClr>
                  </a:outerShdw>
                </a:effectLst>
              </a:rPr>
              <a:t>https</a:t>
            </a:r>
            <a:r>
              <a:rPr lang="en-US" sz="2800" b="1" dirty="0" smtClean="0">
                <a:effectLst>
                  <a:outerShdw blurRad="38100" dist="38100" dir="2700000" algn="tl">
                    <a:srgbClr val="000000">
                      <a:alpha val="43137"/>
                    </a:srgbClr>
                  </a:outerShdw>
                </a:effectLst>
              </a:rPr>
              <a:t>://www.youtube.com/watch?v=TPT5Y3MQP60#t=34</a:t>
            </a:r>
            <a:endParaRPr lang="en-US" sz="2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905000"/>
            <a:ext cx="8839200" cy="4800600"/>
          </a:xfrm>
        </p:spPr>
        <p:txBody>
          <a:bodyPr tIns="365760" bIns="0" anchor="ctr" anchorCtr="0">
            <a:normAutofit fontScale="70000" lnSpcReduction="20000"/>
          </a:bodyPr>
          <a:lstStyle/>
          <a:p>
            <a:pPr algn="ctr"/>
            <a:r>
              <a:rPr lang="ro-RO" sz="4600" b="1" dirty="0" smtClean="0">
                <a:effectLst>
                  <a:outerShdw blurRad="38100" dist="38100" dir="2700000" algn="tl">
                    <a:srgbClr val="000000">
                      <a:alpha val="43137"/>
                    </a:srgbClr>
                  </a:outerShdw>
                </a:effectLst>
                <a:latin typeface="Arial" pitchFamily="34" charset="0"/>
                <a:cs typeface="Arial" pitchFamily="34" charset="0"/>
              </a:rPr>
              <a:t>8</a:t>
            </a:r>
            <a:r>
              <a:rPr lang="vi-VN" sz="4600" b="1" dirty="0" smtClean="0">
                <a:effectLst>
                  <a:outerShdw blurRad="38100" dist="38100" dir="2700000" algn="tl">
                    <a:srgbClr val="000000">
                      <a:alpha val="43137"/>
                    </a:srgbClr>
                  </a:outerShdw>
                </a:effectLst>
                <a:latin typeface="Arial" pitchFamily="34" charset="0"/>
                <a:cs typeface="Arial" pitchFamily="34" charset="0"/>
              </a:rPr>
              <a:t>. </a:t>
            </a:r>
            <a:r>
              <a:rPr lang="vi-VN" sz="4600" b="1" dirty="0" smtClean="0">
                <a:effectLst>
                  <a:outerShdw blurRad="38100" dist="38100" dir="2700000" algn="tl">
                    <a:srgbClr val="000000">
                      <a:alpha val="43137"/>
                    </a:srgbClr>
                  </a:outerShdw>
                </a:effectLst>
              </a:rPr>
              <a:t>A doua zi, Filistenii au venit să dezbrace pe cei morţi, şi au găsit pe Saul şi pe cei trei fii ai lui căzuţi pe muntele Ghilboa</a:t>
            </a:r>
            <a:r>
              <a:rPr lang="vi-VN" sz="4000" dirty="0" smtClean="0"/>
              <a:t>.</a:t>
            </a:r>
            <a:r>
              <a:rPr lang="ro-RO" sz="2900" dirty="0" smtClean="0"/>
              <a:t> </a:t>
            </a:r>
            <a:r>
              <a:rPr lang="ro-RO" dirty="0" smtClean="0"/>
              <a:t>/1Sam.31:8/</a:t>
            </a:r>
            <a:endParaRPr lang="en-US" dirty="0" smtClean="0"/>
          </a:p>
          <a:p>
            <a:pPr algn="ctr">
              <a:buNone/>
            </a:pPr>
            <a:endParaRPr lang="ro-RO" sz="4600" b="1" dirty="0" smtClean="0">
              <a:effectLst>
                <a:outerShdw blurRad="38100" dist="38100" dir="2700000" algn="tl">
                  <a:srgbClr val="000000">
                    <a:alpha val="43137"/>
                  </a:srgbClr>
                </a:outerShdw>
              </a:effectLst>
            </a:endParaRPr>
          </a:p>
          <a:p>
            <a:pPr algn="ctr"/>
            <a:r>
              <a:rPr lang="vi-VN" sz="4600" b="1" dirty="0" smtClean="0">
                <a:effectLst>
                  <a:outerShdw blurRad="38100" dist="38100" dir="2700000" algn="tl">
                    <a:srgbClr val="000000">
                      <a:alpha val="43137"/>
                    </a:srgbClr>
                  </a:outerShdw>
                </a:effectLst>
              </a:rPr>
              <a:t>21.Munţi </a:t>
            </a:r>
            <a:r>
              <a:rPr lang="vi-VN" sz="4600" b="1" dirty="0" smtClean="0">
                <a:effectLst>
                  <a:outerShdw blurRad="38100" dist="38100" dir="2700000" algn="tl">
                    <a:srgbClr val="000000">
                      <a:alpha val="43137"/>
                    </a:srgbClr>
                  </a:outerShdw>
                </a:effectLst>
              </a:rPr>
              <a:t>din Ghilboa! Nici rouă, nici ploaie să nu cadă pe voi! Să nu fie pe voi nici câmpii care să dea pârgă pentru darurile de mâncare! Căci acolo au fost aruncate scuturile vitejilor, scutul lui Saul, ca şi când n-ar fi fost uns cu untdelemn</a:t>
            </a:r>
            <a:r>
              <a:rPr lang="vi-VN" sz="4600" b="1" dirty="0" smtClean="0">
                <a:effectLst>
                  <a:outerShdw blurRad="38100" dist="38100" dir="2700000" algn="tl">
                    <a:srgbClr val="000000">
                      <a:alpha val="43137"/>
                    </a:srgbClr>
                  </a:outerShdw>
                </a:effectLst>
              </a:rPr>
              <a:t>.</a:t>
            </a:r>
            <a:r>
              <a:rPr lang="ro-RO" sz="4600" dirty="0" smtClean="0"/>
              <a:t> </a:t>
            </a:r>
            <a:r>
              <a:rPr lang="ro-RO" dirty="0" smtClean="0"/>
              <a:t>/2Sam.1:21/</a:t>
            </a:r>
          </a:p>
          <a:p>
            <a:endParaRPr lang="en-US" dirty="0"/>
          </a:p>
        </p:txBody>
      </p:sp>
    </p:spTree>
  </p:cSld>
  <p:clrMapOvr>
    <a:masterClrMapping/>
  </p:clrMapOvr>
  <p:transition spd="slow">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828800"/>
            <a:ext cx="7772400" cy="34290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3500000" scaled="1"/>
            <a:tileRect/>
          </a:gradFill>
          <a:ln w="57150">
            <a:solidFill>
              <a:schemeClr val="accent6">
                <a:lumMod val="50000"/>
              </a:schemeClr>
            </a:solidFill>
          </a:ln>
          <a:effectLst>
            <a:outerShdw blurRad="190500" dist="228600" dir="2700000" algn="ctr">
              <a:srgbClr val="000000">
                <a:alpha val="30000"/>
              </a:srgbClr>
            </a:outerShdw>
          </a:effectLst>
          <a:scene3d>
            <a:camera prst="perspectiveLeft"/>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tIns="182880" bIns="0" anchor="ctr" anchorCtr="0">
            <a:normAutofit fontScale="25000" lnSpcReduction="20000"/>
          </a:bodyPr>
          <a:lstStyle/>
          <a:p>
            <a:pPr algn="ctr"/>
            <a:r>
              <a:rPr lang="vi-VN" sz="9600" b="1" dirty="0" smtClean="0">
                <a:effectLst>
                  <a:outerShdw blurRad="38100" dist="38100" dir="2700000" algn="tl">
                    <a:srgbClr val="000000">
                      <a:alpha val="43137"/>
                    </a:srgbClr>
                  </a:outerShdw>
                </a:effectLst>
                <a:latin typeface="Cambria" pitchFamily="18" charset="0"/>
              </a:rPr>
              <a:t>Saul a îmbrăcat pe David cu hainele lui, i-a pus pe cap un coif de aramă, şi l-a îmbrăcat cu o platoşă. David a încins sabia lui Saul peste hainele lui, şi a vrut să meargă, căci nu încercase în</a:t>
            </a:r>
            <a:r>
              <a:rPr lang="en-US" sz="9600" b="1" dirty="0" smtClean="0">
                <a:effectLst>
                  <a:outerShdw blurRad="38100" dist="38100" dir="2700000" algn="tl">
                    <a:srgbClr val="000000">
                      <a:alpha val="43137"/>
                    </a:srgbClr>
                  </a:outerShdw>
                </a:effectLst>
                <a:latin typeface="Cambria" pitchFamily="18" charset="0"/>
              </a:rPr>
              <a:t>c</a:t>
            </a:r>
            <a:r>
              <a:rPr lang="vi-VN" sz="9600" b="1" dirty="0" smtClean="0">
                <a:effectLst>
                  <a:outerShdw blurRad="38100" dist="38100" dir="2700000" algn="tl">
                    <a:srgbClr val="000000">
                      <a:alpha val="43137"/>
                    </a:srgbClr>
                  </a:outerShdw>
                </a:effectLst>
                <a:latin typeface="Cambria" pitchFamily="18" charset="0"/>
              </a:rPr>
              <a:t>ă să meargă cu ele. Apoi a zis lui Saul: </a:t>
            </a:r>
            <a:r>
              <a:rPr lang="vi-VN" sz="9600" b="1" i="1" dirty="0" smtClean="0">
                <a:solidFill>
                  <a:srgbClr val="C00000"/>
                </a:solidFill>
                <a:effectLst>
                  <a:outerShdw blurRad="38100" dist="38100" dir="2700000" algn="tl">
                    <a:srgbClr val="000000">
                      <a:alpha val="43137"/>
                    </a:srgbClr>
                  </a:outerShdw>
                </a:effectLst>
                <a:latin typeface="Cambria" pitchFamily="18" charset="0"/>
              </a:rPr>
              <a:t>"</a:t>
            </a:r>
            <a:r>
              <a:rPr lang="vi-VN" sz="9600" b="1" i="1" u="sng" dirty="0" smtClean="0">
                <a:solidFill>
                  <a:srgbClr val="C00000"/>
                </a:solidFill>
                <a:effectLst>
                  <a:outerShdw blurRad="38100" dist="38100" dir="2700000" algn="tl">
                    <a:srgbClr val="000000">
                      <a:alpha val="43137"/>
                    </a:srgbClr>
                  </a:outerShdw>
                </a:effectLst>
                <a:latin typeface="Cambria" pitchFamily="18" charset="0"/>
              </a:rPr>
              <a:t>Nu pot să merg cu armătura aceasta, căci nu sunt obişnuit cu ea</a:t>
            </a:r>
            <a:r>
              <a:rPr lang="vi-VN" sz="9600" b="1" i="1" dirty="0" smtClean="0">
                <a:solidFill>
                  <a:srgbClr val="C00000"/>
                </a:solidFill>
                <a:effectLst>
                  <a:outerShdw blurRad="38100" dist="38100" dir="2700000" algn="tl">
                    <a:srgbClr val="000000">
                      <a:alpha val="43137"/>
                    </a:srgbClr>
                  </a:outerShdw>
                </a:effectLst>
                <a:latin typeface="Cambria" pitchFamily="18" charset="0"/>
              </a:rPr>
              <a:t>."</a:t>
            </a:r>
            <a:r>
              <a:rPr lang="vi-VN" sz="9600" b="1" dirty="0" smtClean="0">
                <a:solidFill>
                  <a:srgbClr val="C00000"/>
                </a:solidFill>
                <a:effectLst>
                  <a:outerShdw blurRad="38100" dist="38100" dir="2700000" algn="tl">
                    <a:srgbClr val="000000">
                      <a:alpha val="43137"/>
                    </a:srgbClr>
                  </a:outerShdw>
                </a:effectLst>
                <a:latin typeface="Cambria" pitchFamily="18" charset="0"/>
              </a:rPr>
              <a:t> </a:t>
            </a:r>
            <a:r>
              <a:rPr lang="vi-VN" sz="9600" b="1" dirty="0" smtClean="0">
                <a:effectLst>
                  <a:outerShdw blurRad="38100" dist="38100" dir="2700000" algn="tl">
                    <a:srgbClr val="000000">
                      <a:alpha val="43137"/>
                    </a:srgbClr>
                  </a:outerShdw>
                </a:effectLst>
                <a:latin typeface="Cambria" pitchFamily="18" charset="0"/>
              </a:rPr>
              <a:t>Şi </a:t>
            </a:r>
            <a:r>
              <a:rPr lang="vi-VN" sz="9600" b="1" i="1" u="sng" dirty="0" smtClean="0">
                <a:solidFill>
                  <a:srgbClr val="C00000"/>
                </a:solidFill>
                <a:effectLst>
                  <a:outerShdw blurRad="38100" dist="38100" dir="2700000" algn="tl">
                    <a:srgbClr val="000000">
                      <a:alpha val="43137"/>
                    </a:srgbClr>
                  </a:outerShdw>
                </a:effectLst>
                <a:latin typeface="Cambria" pitchFamily="18" charset="0"/>
              </a:rPr>
              <a:t>s-a dezbrăcat </a:t>
            </a:r>
            <a:r>
              <a:rPr lang="vi-VN" sz="9600" b="1" dirty="0" smtClean="0">
                <a:effectLst>
                  <a:outerShdw blurRad="38100" dist="38100" dir="2700000" algn="tl">
                    <a:srgbClr val="000000">
                      <a:alpha val="43137"/>
                    </a:srgbClr>
                  </a:outerShdw>
                </a:effectLst>
                <a:latin typeface="Cambria" pitchFamily="18" charset="0"/>
              </a:rPr>
              <a:t>de</a:t>
            </a:r>
            <a:r>
              <a:rPr lang="vi-VN" sz="9600" b="1" i="1" dirty="0" smtClean="0">
                <a:solidFill>
                  <a:srgbClr val="C00000"/>
                </a:solidFill>
                <a:effectLst>
                  <a:outerShdw blurRad="38100" dist="38100" dir="2700000" algn="tl">
                    <a:srgbClr val="000000">
                      <a:alpha val="43137"/>
                    </a:srgbClr>
                  </a:outerShdw>
                </a:effectLst>
                <a:latin typeface="Cambria" pitchFamily="18" charset="0"/>
              </a:rPr>
              <a:t> </a:t>
            </a:r>
            <a:r>
              <a:rPr lang="vi-VN" sz="9600" b="1" dirty="0" smtClean="0">
                <a:effectLst>
                  <a:outerShdw blurRad="38100" dist="38100" dir="2700000" algn="tl">
                    <a:srgbClr val="000000">
                      <a:alpha val="43137"/>
                    </a:srgbClr>
                  </a:outerShdw>
                </a:effectLst>
                <a:latin typeface="Cambria" pitchFamily="18" charset="0"/>
              </a:rPr>
              <a:t>ea. Şi-a luat toiagul în mână, şi-a ales din pârău cinci pietre netede, şi le-a pus în traista lui de păstor şi în buzunarul hainei. Apoi, cu praştia în mână, a înaintat împotriva Filisteanului.</a:t>
            </a:r>
            <a:r>
              <a:rPr lang="ro-RO" sz="9600" b="1" dirty="0" smtClean="0">
                <a:effectLst>
                  <a:outerShdw blurRad="38100" dist="38100" dir="2700000" algn="tl">
                    <a:srgbClr val="000000">
                      <a:alpha val="43137"/>
                    </a:srgbClr>
                  </a:outerShdw>
                </a:effectLst>
                <a:latin typeface="Cambria" pitchFamily="18" charset="0"/>
              </a:rPr>
              <a:t> </a:t>
            </a:r>
            <a:r>
              <a:rPr lang="ro-RO" sz="6400" dirty="0" smtClean="0">
                <a:effectLst>
                  <a:outerShdw blurRad="38100" dist="38100" dir="2700000" algn="tl">
                    <a:srgbClr val="000000">
                      <a:alpha val="43137"/>
                    </a:srgbClr>
                  </a:outerShdw>
                </a:effectLst>
                <a:latin typeface="Cambria" pitchFamily="18" charset="0"/>
              </a:rPr>
              <a:t>/1Sam. 17:38-40/</a:t>
            </a:r>
            <a:endParaRPr lang="en-US" sz="8000" dirty="0" smtClean="0">
              <a:effectLst>
                <a:outerShdw blurRad="38100" dist="38100" dir="2700000" algn="tl">
                  <a:srgbClr val="000000">
                    <a:alpha val="43137"/>
                  </a:srgbClr>
                </a:outerShdw>
              </a:effectLst>
              <a:latin typeface="Cambria" pitchFamily="18" charset="0"/>
            </a:endParaRPr>
          </a:p>
          <a:p>
            <a:endParaRPr lang="en-US" dirty="0"/>
          </a:p>
        </p:txBody>
      </p:sp>
      <p:sp>
        <p:nvSpPr>
          <p:cNvPr id="4" name="Rectangle 3"/>
          <p:cNvSpPr/>
          <p:nvPr/>
        </p:nvSpPr>
        <p:spPr>
          <a:xfrm>
            <a:off x="152400" y="5334000"/>
            <a:ext cx="8839200" cy="1384995"/>
          </a:xfrm>
          <a:prstGeom prst="rect">
            <a:avLst/>
          </a:prstGeom>
          <a:solidFill>
            <a:srgbClr val="FF0000"/>
          </a:solidFill>
          <a:ln w="57150">
            <a:solidFill>
              <a:srgbClr val="0070C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wrap="square">
            <a:spAutoFit/>
          </a:bodyPr>
          <a:lstStyle/>
          <a:p>
            <a:pPr algn="ctr"/>
            <a:r>
              <a:rPr lang="ro-RO" sz="2800" b="1" dirty="0" smtClean="0">
                <a:ln>
                  <a:solidFill>
                    <a:schemeClr val="bg1"/>
                  </a:solidFill>
                </a:ln>
                <a:effectLst>
                  <a:outerShdw blurRad="38100" dist="38100" dir="2700000" algn="tl">
                    <a:srgbClr val="000000">
                      <a:alpha val="43137"/>
                    </a:srgbClr>
                  </a:outerShdw>
                </a:effectLst>
                <a:latin typeface="Arial Black" pitchFamily="34" charset="0"/>
              </a:rPr>
              <a:t>b</a:t>
            </a:r>
            <a:r>
              <a:rPr lang="ro-RO" sz="2800" b="1" dirty="0" smtClean="0">
                <a:ln>
                  <a:solidFill>
                    <a:schemeClr val="bg1"/>
                  </a:solidFill>
                </a:ln>
                <a:effectLst>
                  <a:outerShdw blurRad="38100" dist="38100" dir="2700000" algn="tl">
                    <a:srgbClr val="000000">
                      <a:alpha val="43137"/>
                    </a:srgbClr>
                  </a:outerShdw>
                </a:effectLst>
                <a:latin typeface="Arial Black" pitchFamily="34" charset="0"/>
              </a:rPr>
              <a:t>ătălia</a:t>
            </a:r>
            <a:r>
              <a:rPr lang="en-US" sz="2800" b="1" dirty="0" smtClean="0">
                <a:ln>
                  <a:solidFill>
                    <a:schemeClr val="bg1"/>
                  </a:solidFill>
                </a:ln>
                <a:effectLst>
                  <a:outerShdw blurRad="38100" dist="38100" dir="2700000" algn="tl">
                    <a:srgbClr val="000000">
                      <a:alpha val="43137"/>
                    </a:srgbClr>
                  </a:outerShdw>
                </a:effectLst>
                <a:latin typeface="Arial Black" pitchFamily="34" charset="0"/>
              </a:rPr>
              <a:t> </a:t>
            </a:r>
            <a:r>
              <a:rPr lang="en-US" sz="2800" b="1" dirty="0" smtClean="0">
                <a:ln>
                  <a:solidFill>
                    <a:schemeClr val="bg1"/>
                  </a:solidFill>
                </a:ln>
                <a:effectLst>
                  <a:outerShdw blurRad="38100" dist="38100" dir="2700000" algn="tl">
                    <a:srgbClr val="000000">
                      <a:alpha val="43137"/>
                    </a:srgbClr>
                  </a:outerShdw>
                </a:effectLst>
                <a:latin typeface="Arial Black" pitchFamily="34" charset="0"/>
              </a:rPr>
              <a:t>nu se </a:t>
            </a:r>
            <a:r>
              <a:rPr lang="ro-RO" sz="2800" b="1" dirty="0" smtClean="0">
                <a:ln>
                  <a:solidFill>
                    <a:schemeClr val="bg1"/>
                  </a:solidFill>
                </a:ln>
                <a:effectLst>
                  <a:outerShdw blurRad="38100" dist="38100" dir="2700000" algn="tl">
                    <a:srgbClr val="000000">
                      <a:alpha val="43137"/>
                    </a:srgbClr>
                  </a:outerShdw>
                </a:effectLst>
                <a:latin typeface="Arial Black" pitchFamily="34" charset="0"/>
              </a:rPr>
              <a:t>câștigă luptând cu armele Diavolului </a:t>
            </a:r>
            <a:r>
              <a:rPr lang="ro-RO" sz="2800" b="1" dirty="0" smtClean="0">
                <a:ln>
                  <a:solidFill>
                    <a:schemeClr val="bg1"/>
                  </a:solidFill>
                </a:ln>
                <a:effectLst>
                  <a:outerShdw blurRad="38100" dist="38100" dir="2700000" algn="tl">
                    <a:srgbClr val="000000">
                      <a:alpha val="43137"/>
                    </a:srgbClr>
                  </a:outerShdw>
                </a:effectLst>
                <a:latin typeface="Arial Black" pitchFamily="34" charset="0"/>
              </a:rPr>
              <a:t>/lumii</a:t>
            </a:r>
            <a:r>
              <a:rPr lang="ro-RO" sz="2800" b="1" dirty="0" smtClean="0">
                <a:ln>
                  <a:solidFill>
                    <a:schemeClr val="bg1"/>
                  </a:solidFill>
                </a:ln>
                <a:effectLst>
                  <a:outerShdw blurRad="38100" dist="38100" dir="2700000" algn="tl">
                    <a:srgbClr val="000000">
                      <a:alpha val="43137"/>
                    </a:srgbClr>
                  </a:outerShdw>
                </a:effectLst>
                <a:latin typeface="Arial Black" pitchFamily="34" charset="0"/>
              </a:rPr>
              <a:t>/, </a:t>
            </a:r>
          </a:p>
          <a:p>
            <a:pPr algn="ctr"/>
            <a:r>
              <a:rPr lang="ro-RO" sz="2800" b="1" dirty="0" smtClean="0">
                <a:ln>
                  <a:solidFill>
                    <a:schemeClr val="bg1"/>
                  </a:solidFill>
                </a:ln>
                <a:effectLst>
                  <a:outerShdw blurRad="38100" dist="38100" dir="2700000" algn="tl">
                    <a:srgbClr val="000000">
                      <a:alpha val="43137"/>
                    </a:srgbClr>
                  </a:outerShdw>
                </a:effectLst>
                <a:latin typeface="Arial Black" pitchFamily="34" charset="0"/>
              </a:rPr>
              <a:t>ci cu armele lui</a:t>
            </a:r>
            <a:r>
              <a:rPr lang="en-US" sz="2800" b="1" dirty="0" smtClean="0">
                <a:ln>
                  <a:solidFill>
                    <a:schemeClr val="bg1"/>
                  </a:solidFill>
                </a:ln>
                <a:effectLst>
                  <a:outerShdw blurRad="38100" dist="38100" dir="2700000" algn="tl">
                    <a:srgbClr val="000000">
                      <a:alpha val="43137"/>
                    </a:srgbClr>
                  </a:outerShdw>
                </a:effectLst>
                <a:latin typeface="Arial Black" pitchFamily="34" charset="0"/>
              </a:rPr>
              <a:t> </a:t>
            </a:r>
            <a:r>
              <a:rPr lang="en-US" sz="2800" b="1" dirty="0" err="1" smtClean="0">
                <a:ln>
                  <a:solidFill>
                    <a:schemeClr val="bg1"/>
                  </a:solidFill>
                </a:ln>
                <a:effectLst>
                  <a:outerShdw blurRad="38100" dist="38100" dir="2700000" algn="tl">
                    <a:srgbClr val="000000">
                      <a:alpha val="43137"/>
                    </a:srgbClr>
                  </a:outerShdw>
                </a:effectLst>
                <a:latin typeface="Arial Black" pitchFamily="34" charset="0"/>
              </a:rPr>
              <a:t>Dumnezeu</a:t>
            </a:r>
            <a:endParaRPr lang="en-US" sz="1600" b="1" dirty="0">
              <a:ln>
                <a:solidFill>
                  <a:schemeClr val="bg1"/>
                </a:solidFill>
              </a:ln>
              <a:latin typeface="Arial Black" pitchFamily="34" charset="0"/>
            </a:endParaRPr>
          </a:p>
        </p:txBody>
      </p:sp>
      <p:pic>
        <p:nvPicPr>
          <p:cNvPr id="5" name="Picture 2" descr="https://encrypted-tbn3.gstatic.com/images?q=tbn:ANd9GcRRvJFQkZkOBaJT0GivxlXYz-8Qoipq2EZiKez-QHx3W8rpVAi2"/>
          <p:cNvPicPr>
            <a:picLocks noChangeAspect="1" noChangeArrowheads="1"/>
          </p:cNvPicPr>
          <p:nvPr/>
        </p:nvPicPr>
        <p:blipFill>
          <a:blip r:embed="rId2" cstate="print"/>
          <a:srcRect/>
          <a:stretch>
            <a:fillRect/>
          </a:stretch>
        </p:blipFill>
        <p:spPr bwMode="auto">
          <a:xfrm>
            <a:off x="-228600" y="1981200"/>
            <a:ext cx="2438400" cy="3200400"/>
          </a:xfrm>
          <a:prstGeom prst="rect">
            <a:avLst/>
          </a:prstGeom>
          <a:ln w="38100">
            <a:solidFill>
              <a:schemeClr val="accent6">
                <a:lumMod val="75000"/>
              </a:schemeClr>
            </a:solid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 name="Title 1"/>
          <p:cNvSpPr>
            <a:spLocks noGrp="1"/>
          </p:cNvSpPr>
          <p:nvPr>
            <p:ph type="title"/>
          </p:nvPr>
        </p:nvSpPr>
        <p:spPr>
          <a:xfrm>
            <a:off x="228600" y="228600"/>
            <a:ext cx="8686800" cy="1265238"/>
          </a:xfrm>
          <a:solidFill>
            <a:schemeClr val="accent5">
              <a:lumMod val="20000"/>
              <a:lumOff val="80000"/>
            </a:schemeClr>
          </a:solidFill>
          <a:ln w="57150">
            <a:solidFill>
              <a:schemeClr val="accent6">
                <a:lumMod val="2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lnRef>
          <a:fillRef idx="1">
            <a:schemeClr val="lt1"/>
          </a:fillRef>
          <a:effectRef idx="0">
            <a:schemeClr val="accent6"/>
          </a:effectRef>
          <a:fontRef idx="minor">
            <a:schemeClr val="dk1"/>
          </a:fontRef>
        </p:style>
        <p:txBody>
          <a:bodyPr>
            <a:noAutofit/>
          </a:bodyPr>
          <a:lstStyle/>
          <a:p>
            <a:r>
              <a:rPr lang="ro-RO" sz="80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3.ACȚIUNE</a:t>
            </a:r>
            <a:r>
              <a:rPr lang="en-US" sz="80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 / </a:t>
            </a:r>
            <a:r>
              <a:rPr lang="en-US" sz="8000" b="1" i="1" dirty="0" smtClean="0">
                <a:ln w="19050">
                  <a:solidFill>
                    <a:schemeClr val="tx2">
                      <a:tint val="1000"/>
                    </a:schemeClr>
                  </a:solidFill>
                  <a:prstDash val="solid"/>
                </a:ln>
                <a:solidFill>
                  <a:schemeClr val="accent1">
                    <a:lumMod val="75000"/>
                  </a:schemeClr>
                </a:solidFill>
                <a:effectLst>
                  <a:outerShdw blurRad="50000" dist="50800" dir="7500000" algn="tl">
                    <a:srgbClr val="000000">
                      <a:shade val="5000"/>
                      <a:alpha val="35000"/>
                    </a:srgbClr>
                  </a:outerShdw>
                </a:effectLst>
              </a:rPr>
              <a:t>action</a:t>
            </a:r>
            <a:endParaRPr lang="en-US" sz="8000" b="1" i="1" dirty="0">
              <a:ln w="19050">
                <a:solidFill>
                  <a:schemeClr val="tx2">
                    <a:tint val="1000"/>
                  </a:schemeClr>
                </a:solidFill>
                <a:prstDash val="solid"/>
              </a:ln>
              <a:solidFill>
                <a:schemeClr val="accent1">
                  <a:lumMod val="75000"/>
                </a:schemeClr>
              </a:solidFill>
              <a:effectLst>
                <a:outerShdw blurRad="50000" dist="50800" dir="7500000" algn="tl">
                  <a:srgbClr val="000000">
                    <a:shade val="5000"/>
                    <a:alpha val="35000"/>
                  </a:srgbClr>
                </a:outerShdw>
              </a:effectLst>
            </a:endParaRPr>
          </a:p>
        </p:txBody>
      </p:sp>
    </p:spTree>
  </p:cSld>
  <p:clrMapOvr>
    <a:masterClrMapping/>
  </p:clrMapOvr>
  <p:transition spd="slow">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086600" cy="990600"/>
          </a:xfr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3">
            <a:schemeClr val="lt1"/>
          </a:lnRef>
          <a:fillRef idx="1">
            <a:schemeClr val="accent3"/>
          </a:fillRef>
          <a:effectRef idx="1">
            <a:schemeClr val="accent3"/>
          </a:effectRef>
          <a:fontRef idx="minor">
            <a:schemeClr val="lt1"/>
          </a:fontRef>
        </p:style>
        <p:txBody>
          <a:bodyPr>
            <a:noAutofit/>
          </a:bodyPr>
          <a:lstStyle/>
          <a:p>
            <a:pPr algn="r"/>
            <a:r>
              <a:rPr lang="en-US" sz="6000" b="1" dirty="0" smtClean="0">
                <a:ln w="17780" cmpd="sng">
                  <a:solidFill>
                    <a:schemeClr val="accent1">
                      <a:tint val="3000"/>
                    </a:schemeClr>
                  </a:solidFill>
                  <a:prstDash val="solid"/>
                  <a:miter lim="800000"/>
                </a:ln>
                <a:solidFill>
                  <a:sysClr val="windowText" lastClr="000000"/>
                </a:solidFill>
                <a:effectLst>
                  <a:outerShdw blurRad="55000" dist="50800" dir="5400000" algn="tl">
                    <a:srgbClr val="000000">
                      <a:alpha val="33000"/>
                    </a:srgbClr>
                  </a:outerShdw>
                </a:effectLst>
                <a:latin typeface="Candara" pitchFamily="34" charset="0"/>
              </a:rPr>
              <a:t>E</a:t>
            </a:r>
            <a:r>
              <a:rPr lang="ro-RO" sz="6000" b="1" dirty="0" smtClean="0">
                <a:ln w="17780" cmpd="sng">
                  <a:solidFill>
                    <a:schemeClr val="accent1">
                      <a:tint val="3000"/>
                    </a:schemeClr>
                  </a:solidFill>
                  <a:prstDash val="solid"/>
                  <a:miter lim="800000"/>
                </a:ln>
                <a:solidFill>
                  <a:sysClr val="windowText" lastClr="000000"/>
                </a:solidFill>
                <a:effectLst>
                  <a:outerShdw blurRad="55000" dist="50800" dir="5400000" algn="tl">
                    <a:srgbClr val="000000">
                      <a:alpha val="33000"/>
                    </a:srgbClr>
                  </a:outerShdw>
                </a:effectLst>
                <a:latin typeface="Candara" pitchFamily="34" charset="0"/>
              </a:rPr>
              <a:t>ȘTI SAU NU EȘTI?</a:t>
            </a:r>
            <a:endParaRPr lang="en-US" sz="6000" b="1" dirty="0">
              <a:ln w="17780" cmpd="sng">
                <a:solidFill>
                  <a:schemeClr val="accent1">
                    <a:tint val="3000"/>
                  </a:schemeClr>
                </a:solidFill>
                <a:prstDash val="solid"/>
                <a:miter lim="800000"/>
              </a:ln>
              <a:solidFill>
                <a:sysClr val="windowText" lastClr="000000"/>
              </a:solidFill>
              <a:effectLst>
                <a:outerShdw blurRad="55000" dist="50800" dir="5400000" algn="tl">
                  <a:srgbClr val="000000">
                    <a:alpha val="33000"/>
                  </a:srgbClr>
                </a:outerShdw>
              </a:effectLst>
              <a:latin typeface="Candara" pitchFamily="34" charset="0"/>
            </a:endParaRPr>
          </a:p>
        </p:txBody>
      </p:sp>
      <p:pic>
        <p:nvPicPr>
          <p:cNvPr id="2052" name="Picture 4" descr="http://b.vimeocdn.com/ts/215/036/215036800_640.jpg"/>
          <p:cNvPicPr>
            <a:picLocks noChangeAspect="1" noChangeArrowheads="1"/>
          </p:cNvPicPr>
          <p:nvPr/>
        </p:nvPicPr>
        <p:blipFill>
          <a:blip r:embed="rId2" cstate="print"/>
          <a:srcRect/>
          <a:stretch>
            <a:fillRect/>
          </a:stretch>
        </p:blipFill>
        <p:spPr bwMode="auto">
          <a:xfrm>
            <a:off x="228600" y="1524000"/>
            <a:ext cx="8763000" cy="4495800"/>
          </a:xfrm>
          <a:prstGeom prst="round2DiagRect">
            <a:avLst>
              <a:gd name="adj1" fmla="val 16667"/>
              <a:gd name="adj2" fmla="val 0"/>
            </a:avLst>
          </a:prstGeom>
          <a:ln w="88900" cap="sq">
            <a:solidFill>
              <a:schemeClr val="accent5">
                <a:lumMod val="50000"/>
              </a:schemeClr>
            </a:solidFill>
            <a:miter lim="800000"/>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pic>
        <p:nvPicPr>
          <p:cNvPr id="8" name="Picture 6" descr="http://ronaldrogers.files.wordpress.com/2011/01/warn-ba-christ.jpg"/>
          <p:cNvPicPr>
            <a:picLocks noChangeAspect="1" noChangeArrowheads="1"/>
          </p:cNvPicPr>
          <p:nvPr/>
        </p:nvPicPr>
        <p:blipFill>
          <a:blip r:embed="rId3" cstate="print"/>
          <a:srcRect l="3711" t="5192" r="3711" b="5192"/>
          <a:stretch>
            <a:fillRect/>
          </a:stretch>
        </p:blipFill>
        <p:spPr bwMode="auto">
          <a:xfrm>
            <a:off x="-304800" y="0"/>
            <a:ext cx="3581400" cy="233174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perspectiveHeroicExtremeRightFacing"/>
            <a:lightRig rig="threePt" dir="t">
              <a:rot lat="0" lon="0" rev="2700000"/>
            </a:lightRig>
          </a:scene3d>
          <a:sp3d>
            <a:bevelT h="38100"/>
            <a:contourClr>
              <a:srgbClr val="C0C0C0"/>
            </a:contourClr>
          </a:sp3d>
        </p:spPr>
      </p:pic>
      <p:sp>
        <p:nvSpPr>
          <p:cNvPr id="5" name="Rectangle 4"/>
          <p:cNvSpPr/>
          <p:nvPr/>
        </p:nvSpPr>
        <p:spPr>
          <a:xfrm>
            <a:off x="152400" y="6096000"/>
            <a:ext cx="8763000" cy="64633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a:r>
              <a:rPr lang="en-US" sz="3600" i="1" dirty="0" smtClean="0">
                <a:ln>
                  <a:solidFill>
                    <a:schemeClr val="accent6">
                      <a:lumMod val="75000"/>
                    </a:schemeClr>
                  </a:solidFill>
                </a:ln>
                <a:effectLst>
                  <a:outerShdw blurRad="38100" dist="38100" dir="2700000" algn="tl">
                    <a:srgbClr val="000000">
                      <a:alpha val="43137"/>
                    </a:srgbClr>
                  </a:outerShdw>
                </a:effectLst>
                <a:latin typeface="Calibri" pitchFamily="34" charset="0"/>
                <a:cs typeface="Courier New" pitchFamily="49" charset="0"/>
              </a:rPr>
              <a:t>“</a:t>
            </a:r>
            <a:r>
              <a:rPr lang="ro-RO" sz="3600" b="1" i="1" dirty="0" smtClean="0">
                <a:ln>
                  <a:solidFill>
                    <a:schemeClr val="accent6">
                      <a:lumMod val="75000"/>
                    </a:schemeClr>
                  </a:solidFill>
                </a:ln>
                <a:effectLst>
                  <a:outerShdw blurRad="38100" dist="38100" dir="2700000" algn="tl">
                    <a:srgbClr val="000000">
                      <a:alpha val="43137"/>
                    </a:srgbClr>
                  </a:outerShdw>
                </a:effectLst>
                <a:latin typeface="Calibri" pitchFamily="34" charset="0"/>
                <a:cs typeface="Courier New" pitchFamily="49" charset="0"/>
              </a:rPr>
              <a:t>Nu lua de la mine Duhul Tău Cel Sfânt</a:t>
            </a:r>
            <a:r>
              <a:rPr lang="en-US" sz="3600" b="1" i="1" dirty="0" smtClean="0">
                <a:ln>
                  <a:solidFill>
                    <a:schemeClr val="accent6">
                      <a:lumMod val="75000"/>
                    </a:schemeClr>
                  </a:solidFill>
                </a:ln>
                <a:effectLst>
                  <a:outerShdw blurRad="38100" dist="38100" dir="2700000" algn="tl">
                    <a:srgbClr val="000000">
                      <a:alpha val="43137"/>
                    </a:srgbClr>
                  </a:outerShdw>
                </a:effectLst>
                <a:latin typeface="Calibri" pitchFamily="34" charset="0"/>
                <a:cs typeface="Courier New" pitchFamily="49" charset="0"/>
              </a:rPr>
              <a:t>”</a:t>
            </a:r>
            <a:r>
              <a:rPr lang="ro-RO" sz="3600" b="1" i="1" dirty="0" smtClean="0">
                <a:ln>
                  <a:solidFill>
                    <a:schemeClr val="accent6">
                      <a:lumMod val="75000"/>
                    </a:schemeClr>
                  </a:solidFill>
                </a:ln>
                <a:effectLst>
                  <a:outerShdw blurRad="38100" dist="38100" dir="2700000" algn="tl">
                    <a:srgbClr val="000000">
                      <a:alpha val="43137"/>
                    </a:srgbClr>
                  </a:outerShdw>
                </a:effectLst>
                <a:latin typeface="Calibri" pitchFamily="34" charset="0"/>
                <a:cs typeface="Courier New" pitchFamily="49" charset="0"/>
              </a:rPr>
              <a:t> </a:t>
            </a:r>
            <a:r>
              <a:rPr lang="ro-RO" sz="1400" b="1" i="1" dirty="0" smtClean="0">
                <a:ln>
                  <a:solidFill>
                    <a:schemeClr val="accent6">
                      <a:lumMod val="75000"/>
                    </a:schemeClr>
                  </a:solidFill>
                </a:ln>
                <a:effectLst>
                  <a:outerShdw blurRad="38100" dist="38100" dir="2700000" algn="tl">
                    <a:srgbClr val="000000">
                      <a:alpha val="43137"/>
                    </a:srgbClr>
                  </a:outerShdw>
                </a:effectLst>
                <a:latin typeface="Calibri" pitchFamily="34" charset="0"/>
                <a:cs typeface="Courier New" pitchFamily="49" charset="0"/>
              </a:rPr>
              <a:t>/ Ps 51</a:t>
            </a:r>
            <a:r>
              <a:rPr lang="en-US" sz="1400" b="1" i="1" dirty="0" smtClean="0">
                <a:ln>
                  <a:solidFill>
                    <a:schemeClr val="accent6">
                      <a:lumMod val="75000"/>
                    </a:schemeClr>
                  </a:solidFill>
                </a:ln>
                <a:effectLst>
                  <a:outerShdw blurRad="38100" dist="38100" dir="2700000" algn="tl">
                    <a:srgbClr val="000000">
                      <a:alpha val="43137"/>
                    </a:srgbClr>
                  </a:outerShdw>
                </a:effectLst>
                <a:latin typeface="Calibri" pitchFamily="34" charset="0"/>
                <a:cs typeface="Courier New" pitchFamily="49" charset="0"/>
              </a:rPr>
              <a:t>:11</a:t>
            </a:r>
            <a:r>
              <a:rPr lang="ro-RO" sz="1400" b="1" i="1" dirty="0" smtClean="0">
                <a:ln>
                  <a:solidFill>
                    <a:schemeClr val="accent6">
                      <a:lumMod val="75000"/>
                    </a:schemeClr>
                  </a:solidFill>
                </a:ln>
                <a:effectLst>
                  <a:outerShdw blurRad="38100" dist="38100" dir="2700000" algn="tl">
                    <a:srgbClr val="000000">
                      <a:alpha val="43137"/>
                    </a:srgbClr>
                  </a:outerShdw>
                </a:effectLst>
                <a:latin typeface="Calibri" pitchFamily="34" charset="0"/>
                <a:cs typeface="Courier New" pitchFamily="49" charset="0"/>
              </a:rPr>
              <a:t> </a:t>
            </a:r>
            <a:endParaRPr lang="en-US" sz="1400" b="1" dirty="0" smtClean="0">
              <a:ln>
                <a:solidFill>
                  <a:schemeClr val="accent6">
                    <a:lumMod val="75000"/>
                  </a:schemeClr>
                </a:solidFill>
              </a:ln>
              <a:latin typeface="Calibri" pitchFamily="34" charset="0"/>
            </a:endParaRPr>
          </a:p>
        </p:txBody>
      </p:sp>
    </p:spTree>
  </p:cSld>
  <p:clrMapOvr>
    <a:masterClrMapping/>
  </p:clrMapOvr>
  <p:transition spd="slow">
    <p:comb dir="vert"/>
  </p:transition>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2486</TotalTime>
  <Words>483</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Umblaţi cârmuiţi de Duhul /VDC/  Umblaţi prin Duhul /NTLR/</vt:lpstr>
      <vt:lpstr>Slide 3</vt:lpstr>
      <vt:lpstr>1.VIZIUNE / vision</vt:lpstr>
      <vt:lpstr>2.MISIUNE / mission</vt:lpstr>
      <vt:lpstr>SPERANȚA : ÎN ZIUA BĂTĂLIEI https://www.youtube.com/watch?v=TPT5Y3MQP60#t=34</vt:lpstr>
      <vt:lpstr>3.ACȚIUNE / action</vt:lpstr>
      <vt:lpstr>EȘTI SAU NU EȘTI?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CĂLĂUZIT DE DUHUL</dc:title>
  <dc:creator>msarbu</dc:creator>
  <cp:lastModifiedBy>msarbu</cp:lastModifiedBy>
  <cp:revision>99</cp:revision>
  <dcterms:created xsi:type="dcterms:W3CDTF">2013-05-31T02:37:31Z</dcterms:created>
  <dcterms:modified xsi:type="dcterms:W3CDTF">2014-01-25T05:43:49Z</dcterms:modified>
</cp:coreProperties>
</file>