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64" r:id="rId4"/>
    <p:sldId id="258" r:id="rId5"/>
    <p:sldId id="259" r:id="rId6"/>
    <p:sldId id="260" r:id="rId7"/>
    <p:sldId id="261" r:id="rId8"/>
    <p:sldId id="265" r:id="rId9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2" autoAdjust="0"/>
  </p:normalViewPr>
  <p:slideViewPr>
    <p:cSldViewPr>
      <p:cViewPr varScale="1">
        <p:scale>
          <a:sx n="107" d="100"/>
          <a:sy n="107" d="100"/>
        </p:scale>
        <p:origin x="-269" y="-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9" y="18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31B78-0DBA-4AC9-BA18-21D1CB6A9E15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B04A4-C922-4D5C-A81C-0E21C88C3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B04A4-C922-4D5C-A81C-0E21C88C3BE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E38-C9C2-4A91-8309-E7CB213FDAAA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A0DE-DDDB-45CD-BDBD-4FD0D34D0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E38-C9C2-4A91-8309-E7CB213FDAAA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A0DE-DDDB-45CD-BDBD-4FD0D34D0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E38-C9C2-4A91-8309-E7CB213FDAAA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A0DE-DDDB-45CD-BDBD-4FD0D34D0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E38-C9C2-4A91-8309-E7CB213FDAAA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A0DE-DDDB-45CD-BDBD-4FD0D34D0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E38-C9C2-4A91-8309-E7CB213FDAAA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A0DE-DDDB-45CD-BDBD-4FD0D34D0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E38-C9C2-4A91-8309-E7CB213FDAAA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A0DE-DDDB-45CD-BDBD-4FD0D34D0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E38-C9C2-4A91-8309-E7CB213FDAAA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A0DE-DDDB-45CD-BDBD-4FD0D34D0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E38-C9C2-4A91-8309-E7CB213FDAAA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A0DE-DDDB-45CD-BDBD-4FD0D34D0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E38-C9C2-4A91-8309-E7CB213FDAAA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A0DE-DDDB-45CD-BDBD-4FD0D34D0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E38-C9C2-4A91-8309-E7CB213FDAAA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A0DE-DDDB-45CD-BDBD-4FD0D34D0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E38-C9C2-4A91-8309-E7CB213FDAAA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A0DE-DDDB-45CD-BDBD-4FD0D34D0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4">
                <a:lumMod val="40000"/>
                <a:lumOff val="60000"/>
                <a:alpha val="57000"/>
              </a:schemeClr>
            </a:gs>
            <a:gs pos="57000">
              <a:schemeClr val="accent6"/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0E38-C9C2-4A91-8309-E7CB213FDAAA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DA0DE-DDDB-45CD-BDBD-4FD0D34D0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3350"/>
            <a:ext cx="8839200" cy="485775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199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tIns="182880" anchor="ctr" anchorCtr="0">
            <a:noAutofit/>
          </a:bodyPr>
          <a:lstStyle/>
          <a:p>
            <a:r>
              <a:rPr lang="ro-RO" sz="8000" b="1" dirty="0" smtClean="0">
                <a:ln w="12700">
                  <a:solidFill>
                    <a:srgbClr val="00B0F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O NOAPTE CU LEII</a:t>
            </a:r>
            <a:endParaRPr lang="en-US" sz="8000" b="1" dirty="0">
              <a:ln w="12700">
                <a:solidFill>
                  <a:srgbClr val="00B0F0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8200" y="971550"/>
            <a:ext cx="533400" cy="3486150"/>
          </a:xfrm>
        </p:spPr>
        <p:txBody>
          <a:bodyPr vert="vert" anchor="ctr" anchorCtr="0">
            <a:noAutofit/>
          </a:bodyPr>
          <a:lstStyle/>
          <a:p>
            <a:r>
              <a:rPr lang="ro-RO" sz="36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 6</a:t>
            </a:r>
            <a:r>
              <a:rPr lang="en-US" sz="36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o-RO" sz="36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16-17</a:t>
            </a:r>
            <a:endParaRPr lang="en-US" sz="36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msarbu\Desktop\PP-DanielInLionsDen_CP_00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14350"/>
            <a:ext cx="7086600" cy="3810000"/>
          </a:xfrm>
          <a:prstGeom prst="roundRect">
            <a:avLst>
              <a:gd name="adj" fmla="val 16667"/>
            </a:avLst>
          </a:prstGeom>
          <a:ln w="38100">
            <a:solidFill>
              <a:schemeClr val="bg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4095750"/>
            <a:ext cx="9144000" cy="120032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o-RO" sz="7200" b="1" i="1" spc="50" dirty="0" smtClean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itchFamily="66" charset="0"/>
              </a:rPr>
              <a:t>One night with the lions</a:t>
            </a:r>
            <a:endParaRPr lang="en-US" sz="7200" b="1" i="1" spc="50" dirty="0">
              <a:ln w="11430"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o-RO" sz="5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A fi la porci sau la lei</a:t>
            </a:r>
            <a:endParaRPr lang="en-US" sz="5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3165873"/>
          </a:xfrm>
          <a:ln>
            <a:solidFill>
              <a:schemeClr val="bg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tIns="640080" anchor="ctr" anchorCtr="0">
            <a:noAutofit/>
          </a:bodyPr>
          <a:lstStyle/>
          <a:p>
            <a:pPr algn="ctr"/>
            <a:r>
              <a:rPr lang="ro-RO" b="1" i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a). La porci ajungi singur / la lei te duc alții</a:t>
            </a:r>
          </a:p>
          <a:p>
            <a:pPr algn="ctr"/>
            <a:r>
              <a:rPr lang="ro-RO" b="1" i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b). La porci ajungi din cauza păcatului / la lei din cauza sfințeniei</a:t>
            </a:r>
          </a:p>
          <a:p>
            <a:pPr algn="ctr"/>
            <a:r>
              <a:rPr lang="ro-RO" b="1" i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c). La porci tu îl cauți peTata / la lei El te caută pe tine</a:t>
            </a:r>
          </a:p>
          <a:p>
            <a:endParaRPr lang="en-US" sz="1400" i="1" dirty="0">
              <a:ln>
                <a:solidFill>
                  <a:srgbClr val="00B0F0"/>
                </a:solidFill>
              </a:ln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441971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rPr>
              <a:t>TESTE</a:t>
            </a:r>
            <a:r>
              <a:rPr lang="ro-RO" sz="66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rPr>
              <a:t>LE </a:t>
            </a:r>
            <a:r>
              <a:rPr lang="en-US" sz="66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rPr>
              <a:t> </a:t>
            </a:r>
            <a:r>
              <a:rPr lang="ro-RO" sz="66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rPr>
              <a:t>DI</a:t>
            </a:r>
            <a:r>
              <a:rPr lang="en-US" sz="66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rPr>
              <a:t>N GROAPA CU LEI</a:t>
            </a:r>
            <a:endParaRPr lang="en-US" sz="6600" b="1" dirty="0">
              <a:ln w="28575">
                <a:solidFill>
                  <a:schemeClr val="bg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ll Sans Ul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52750"/>
            <a:ext cx="8763000" cy="1981200"/>
          </a:xfrm>
        </p:spPr>
        <p:txBody>
          <a:bodyPr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o-RO" sz="5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THE TESTS </a:t>
            </a:r>
          </a:p>
          <a:p>
            <a:pPr algn="ctr">
              <a:buNone/>
            </a:pPr>
            <a:r>
              <a:rPr lang="ro-RO" sz="5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FROM LION</a:t>
            </a:r>
            <a:r>
              <a:rPr lang="en-US" sz="5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’</a:t>
            </a:r>
            <a:r>
              <a:rPr lang="ro-RO" sz="5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S DEN </a:t>
            </a:r>
            <a:endParaRPr lang="en-US" sz="5400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nap ITC" pitchFamily="8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590550"/>
            <a:ext cx="9220200" cy="4800600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”…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căpeteniile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şi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dregătorii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… n-au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putut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găsească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nimic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nici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un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lucru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vrednic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mustrare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pentru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el era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credincios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şi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nu se </a:t>
            </a:r>
            <a:r>
              <a:rPr lang="en-US" sz="2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găsea</a:t>
            </a:r>
            <a:r>
              <a:rPr lang="en-US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nici</a:t>
            </a:r>
            <a:r>
              <a:rPr lang="en-US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o </a:t>
            </a:r>
            <a:r>
              <a:rPr lang="en-US" sz="2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greşeală</a:t>
            </a:r>
            <a:r>
              <a:rPr lang="en-US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la el </a:t>
            </a:r>
            <a:r>
              <a:rPr lang="en-US" sz="2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şi</a:t>
            </a:r>
            <a:r>
              <a:rPr lang="en-US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nici</a:t>
            </a:r>
            <a:r>
              <a:rPr lang="en-US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un </a:t>
            </a:r>
            <a:r>
              <a:rPr lang="en-US" sz="2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lucru</a:t>
            </a:r>
            <a:r>
              <a:rPr lang="en-US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rău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Atunci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oamenii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aceştia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au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zis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"Nu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vom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găsi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nici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un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cuvânt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plângere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împotriva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acestui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Daniel,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afară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numai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dacă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am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găsi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vreunul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în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Legea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Dumnezeului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lui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!"</a:t>
            </a:r>
            <a:endParaRPr lang="ro-RO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10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Când a aflat Daniel că s-a iscălit porunca, a intrat în casa lui, unde ferestrele odăii de sus erau deschise înspre Ierusalim, şi de trei ori pe zi îngenunchea, se ruga 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lăuda pe Dumnezeul lui, cum făcea şi mai înainte.</a:t>
            </a:r>
            <a:r>
              <a:rPr lang="ro-R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(Daniel 6:4-5,10)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7150"/>
            <a:ext cx="6400800" cy="1219200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o-RO" sz="53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I.TESTUL INTEGRITĂȚII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</a:br>
            <a:r>
              <a:rPr lang="ro-RO" sz="3600" b="1" i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the </a:t>
            </a:r>
            <a:r>
              <a:rPr lang="en-US" sz="3600" b="1" i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test of </a:t>
            </a:r>
            <a:r>
              <a:rPr lang="ro-RO" sz="3600" b="1" i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integrity</a:t>
            </a:r>
            <a:endParaRPr lang="en-US" b="1" i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4" name="Picture 2" descr="http://volgdeboereninzuidafrika.files.wordpress.com/2012/07/800-daniel-prayer11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23850"/>
            <a:ext cx="26670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bg2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7150"/>
            <a:ext cx="6400800" cy="1143000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o-RO" sz="53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II.TESTUL ÎNCREDERII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</a:br>
            <a:r>
              <a:rPr lang="en-US" sz="3600" b="1" i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the test of trust</a:t>
            </a:r>
            <a:endParaRPr lang="en-US" b="1" i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34" y="1276350"/>
            <a:ext cx="9364066" cy="4019550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76200"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algn="ctr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împăratul 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poruncit să aducă pe Daniel, şi să-l arunce în groapa cu lei. Împăratul a luat cuvântul şi a zis lui Daniel: "</a:t>
            </a:r>
            <a:r>
              <a:rPr lang="vi-VN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Dumnezeul tău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căruia necurmat Îi slujeşti, </a:t>
            </a:r>
            <a:r>
              <a:rPr lang="vi-VN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te scape</a:t>
            </a:r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!“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o-RO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 Şi Daniel a zis împăratului: "Veşnic să trăieşti, </a:t>
            </a:r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împărate!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vi-VN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Dumnezeul meu a trimis pe îngerul Său şi a închis gura leilor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care nu mi-au făcut nici un rău, pentru că am fost găsit nevinovat înaintea Lui. Şi nici înaintea ta, împărate, n-am făcut nimic rău</a:t>
            </a:r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!“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(Daniel 10:16,21-22)</a:t>
            </a:r>
            <a:endParaRPr lang="ro-RO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r>
              <a:rPr lang="en-US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fără</a:t>
            </a:r>
            <a:r>
              <a:rPr lang="en-US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credinţă</a:t>
            </a:r>
            <a:r>
              <a:rPr lang="en-US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</a:t>
            </a:r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 </a:t>
            </a:r>
            <a:r>
              <a:rPr lang="en-US" sz="24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neputinţă</a:t>
            </a:r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să</a:t>
            </a:r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fim</a:t>
            </a:r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plăcuţi</a:t>
            </a:r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!”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Evrei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11:6).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o-R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i484.photobucket.com/albums/rr201/Cedarhart/3243853304_d4fe514e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247650"/>
            <a:ext cx="2895600" cy="1543050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33349"/>
            <a:ext cx="6096000" cy="1143001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o-RO" sz="53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III.TESTUL ÎNĂLȚĂRII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</a:br>
            <a:r>
              <a:rPr lang="en-US" sz="3600" b="1" i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the test of exaltation</a:t>
            </a:r>
            <a:endParaRPr lang="en-US" b="1" i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04950"/>
            <a:ext cx="8839200" cy="3505200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Poruncesc ca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în toată întinderea împărăţiei mele, </a:t>
            </a:r>
            <a:r>
              <a:rPr lang="vi-VN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oamenii să se teamă şi să se înfricoşeze de Dumnezeul lui Daniel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Căci El este </a:t>
            </a:r>
            <a:r>
              <a:rPr lang="vi-VN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Dumnezeul cel viu, şi El dăinuieşte veşnic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împărăţia Lui nu se va nimici niciodată, şi stăpânirea Lui nu va avea sfârşit.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izbăveşte şi mântuieşte, El face semne şi minuni în ceruri şi pe pământ. El a izbăvit pe Daniel din ghearele leilor!“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6:26-27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o-R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r>
              <a:rPr lang="en-US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Daniel</a:t>
            </a:r>
            <a:r>
              <a:rPr lang="ro-RO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dus</a:t>
            </a:r>
            <a: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-o </a:t>
            </a:r>
            <a:r>
              <a:rPr lang="en-US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bine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domnia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Dariu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sub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domnia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Cir,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Persanul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.”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(Daniel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6:28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http://deeptruths.com/treasures/images/humbled_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3505200" cy="147875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www.carolecgood.com/Glory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9801" y="2952750"/>
            <a:ext cx="3048000" cy="2105026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9" name="Picture 5" descr="http://wizecounsel.com/wp-content/uploads/2010/07/Give-God-The-Glory.jpg"/>
          <p:cNvPicPr>
            <a:picLocks noChangeAspect="1" noChangeArrowheads="1"/>
          </p:cNvPicPr>
          <p:nvPr/>
        </p:nvPicPr>
        <p:blipFill>
          <a:blip r:embed="rId3" cstate="print"/>
          <a:srcRect t="2250" r="2330" b="9000"/>
          <a:stretch>
            <a:fillRect/>
          </a:stretch>
        </p:blipFill>
        <p:spPr bwMode="auto">
          <a:xfrm>
            <a:off x="0" y="124015"/>
            <a:ext cx="4763162" cy="2637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1" name="Picture 7" descr="http://sd.keepcalm-o-matic.co.uk/i/all-glory-belongs-to-the-almighty-go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809750"/>
            <a:ext cx="3657600" cy="236220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00350"/>
            <a:ext cx="4876800" cy="2343150"/>
          </a:xfrm>
          <a:ln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o-RO" sz="8000" b="1" spc="5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pentru</a:t>
            </a:r>
            <a:r>
              <a:rPr lang="ro-RO" sz="6000" b="1" spc="5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o-RO" sz="6000" b="1" spc="5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</a:br>
            <a:r>
              <a:rPr lang="ro-RO" sz="8800" b="1" spc="50" dirty="0" smtClean="0">
                <a:ln w="28575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Împăratul</a:t>
            </a:r>
            <a:endParaRPr lang="en-US" sz="8800" b="1" spc="50" dirty="0">
              <a:ln w="28575">
                <a:solidFill>
                  <a:srgbClr val="00206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-171450"/>
            <a:ext cx="472440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o-RO" sz="9600" b="1" spc="5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Lauda </a:t>
            </a:r>
          </a:p>
          <a:p>
            <a:pPr algn="ctr"/>
            <a:r>
              <a:rPr lang="ro-RO" sz="9600" b="1" spc="5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mea e</a:t>
            </a:r>
            <a:endParaRPr lang="en-US" sz="9600" b="1" spc="50" dirty="0">
              <a:ln w="11430">
                <a:solidFill>
                  <a:srgbClr val="00206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7149</TotalTime>
  <Words>428</Words>
  <Application>Microsoft Office PowerPoint</Application>
  <PresentationFormat>On-screen Show (16:9)</PresentationFormat>
  <Paragraphs>24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O NOAPTE CU LEII</vt:lpstr>
      <vt:lpstr>A fi la porci sau la lei</vt:lpstr>
      <vt:lpstr>TESTELE  DIN GROAPA CU LEI</vt:lpstr>
      <vt:lpstr>I.TESTUL INTEGRITĂȚII the test of integrity</vt:lpstr>
      <vt:lpstr>II.TESTUL ÎNCREDERII the test of trust</vt:lpstr>
      <vt:lpstr>III.TESTUL ÎNĂLȚĂRII the test of exaltation</vt:lpstr>
      <vt:lpstr>pentru Împăratul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NOAPTE CU LEII</dc:title>
  <dc:creator>msarbu</dc:creator>
  <cp:lastModifiedBy>msarbu</cp:lastModifiedBy>
  <cp:revision>108</cp:revision>
  <dcterms:created xsi:type="dcterms:W3CDTF">2014-03-11T21:40:21Z</dcterms:created>
  <dcterms:modified xsi:type="dcterms:W3CDTF">2014-03-23T04:34:17Z</dcterms:modified>
</cp:coreProperties>
</file>