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EB4A036-F596-4603-A576-4458CE08099B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A442ED1-8B55-462D-A9C4-7E8C08D52E1D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4A036-F596-4603-A576-4458CE08099B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42ED1-8B55-462D-A9C4-7E8C08D52E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4A036-F596-4603-A576-4458CE08099B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42ED1-8B55-462D-A9C4-7E8C08D52E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4A036-F596-4603-A576-4458CE08099B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42ED1-8B55-462D-A9C4-7E8C08D52E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4A036-F596-4603-A576-4458CE08099B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42ED1-8B55-462D-A9C4-7E8C08D52E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4A036-F596-4603-A576-4458CE08099B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42ED1-8B55-462D-A9C4-7E8C08D52E1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4A036-F596-4603-A576-4458CE08099B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42ED1-8B55-462D-A9C4-7E8C08D52E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4A036-F596-4603-A576-4458CE08099B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42ED1-8B55-462D-A9C4-7E8C08D52E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4A036-F596-4603-A576-4458CE08099B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42ED1-8B55-462D-A9C4-7E8C08D52E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4A036-F596-4603-A576-4458CE08099B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42ED1-8B55-462D-A9C4-7E8C08D52E1D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4A036-F596-4603-A576-4458CE08099B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42ED1-8B55-462D-A9C4-7E8C08D52E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EB4A036-F596-4603-A576-4458CE08099B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A442ED1-8B55-462D-A9C4-7E8C08D52E1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Toward a Christian philosophy of 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90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Christian philosophy of life:</a:t>
            </a:r>
          </a:p>
          <a:p>
            <a:pPr lvl="1"/>
            <a:r>
              <a:rPr lang="en-US" dirty="0" smtClean="0"/>
              <a:t>Rooted in the Bible</a:t>
            </a:r>
          </a:p>
          <a:p>
            <a:pPr lvl="1"/>
            <a:r>
              <a:rPr lang="en-US" dirty="0" smtClean="0"/>
              <a:t>Practical, guides every thought, decision, action</a:t>
            </a:r>
          </a:p>
          <a:p>
            <a:pPr lvl="1"/>
            <a:r>
              <a:rPr lang="en-US" dirty="0" smtClean="0"/>
              <a:t>Simple, easy to </a:t>
            </a:r>
            <a:r>
              <a:rPr lang="en-US" dirty="0" err="1" smtClean="0"/>
              <a:t>remeber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67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 am committed to the God of the Bible 100%.  My relationship with the God of the Bible is the most important relationship I have”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2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cellular phone metaphor /Connection killers”</a:t>
            </a:r>
          </a:p>
          <a:p>
            <a:pPr lvl="1"/>
            <a:r>
              <a:rPr lang="en-US" dirty="0" smtClean="0"/>
              <a:t>No service (John 8:47)</a:t>
            </a:r>
          </a:p>
          <a:p>
            <a:pPr lvl="1"/>
            <a:r>
              <a:rPr lang="en-US" dirty="0" smtClean="0"/>
              <a:t>Out of coverage (Acts 20:8-9)</a:t>
            </a:r>
          </a:p>
          <a:p>
            <a:pPr lvl="1"/>
            <a:r>
              <a:rPr lang="en-US" dirty="0" smtClean="0"/>
              <a:t>Static of sin (1 John 1:8-10)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008501"/>
            <a:ext cx="2895600" cy="2287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577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19</TotalTime>
  <Words>87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Toward a Christian philosophy of life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 a Christian philosophy of life</dc:title>
  <dc:creator>mircea</dc:creator>
  <cp:lastModifiedBy>mircea</cp:lastModifiedBy>
  <cp:revision>2</cp:revision>
  <dcterms:created xsi:type="dcterms:W3CDTF">2014-03-24T00:00:09Z</dcterms:created>
  <dcterms:modified xsi:type="dcterms:W3CDTF">2014-03-24T00:19:44Z</dcterms:modified>
</cp:coreProperties>
</file>