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note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62636" autoAdjust="0"/>
  </p:normalViewPr>
  <p:slideViewPr>
    <p:cSldViewPr snapToGrid="0" snapToObjects="1">
      <p:cViewPr varScale="1">
        <p:scale>
          <a:sx n="80" d="100"/>
          <a:sy n="80" d="100"/>
        </p:scale>
        <p:origin x="-170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85DF7F-4E39-B542-A515-8537682DAF59}" type="datetimeFigureOut">
              <a:rPr lang="en-US" smtClean="0"/>
              <a:pPr/>
              <a:t>3/30/14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D62216-7662-0049-91C7-5228BFD52B9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morning we watched a video in leadership; on what it takes to be a true disciple; what a church needs to do; and that is to plant holy seeds, get out of your comfort zone and work for God.  Tonight we watched a video quite the opposite.  A video that reminds us that everything in today's age revolves around us.  Me, Mine, I Myself;  We have a million of choices, we have everything at the tip of our fingers.  Every marketing slogan we see, screams that we are #1, and nothing else matter;  We have to agree that we are a consumer driven culture.  If we don’t like our car, we get a new one.  If we don’t like </a:t>
            </a:r>
            <a:r>
              <a:rPr lang="en-US" baseline="0" dirty="0" err="1" smtClean="0"/>
              <a:t>t</a:t>
            </a:r>
            <a:r>
              <a:rPr lang="en-US" baseline="0" dirty="0" smtClean="0"/>
              <a:t>-mobile we go to </a:t>
            </a:r>
            <a:r>
              <a:rPr lang="en-US" baseline="0" dirty="0" err="1" smtClean="0"/>
              <a:t>verizon</a:t>
            </a:r>
            <a:r>
              <a:rPr lang="en-US" baseline="0" dirty="0" smtClean="0"/>
              <a:t>; Every 2 years we get new </a:t>
            </a:r>
            <a:r>
              <a:rPr lang="en-US" baseline="0" dirty="0" err="1" smtClean="0"/>
              <a:t>iphone</a:t>
            </a:r>
            <a:r>
              <a:rPr lang="en-US" baseline="0" dirty="0" smtClean="0"/>
              <a:t>.  We get what we want;  This consumer centered culture is not just outside of church but inside of our church as well and can sidetrack us from our mission.  This makes us think and ask the question; Is life really all about “What’s in it for me”</a:t>
            </a:r>
            <a:endParaRPr lang="en-US" dirty="0" smtClean="0"/>
          </a:p>
          <a:p>
            <a:endParaRPr lang="en-US" dirty="0" smtClean="0"/>
          </a:p>
          <a:p>
            <a:endParaRPr lang="en-US" baseline="0" dirty="0" smtClean="0"/>
          </a:p>
          <a:p>
            <a:r>
              <a:rPr lang="en-US" baseline="0" dirty="0" smtClean="0"/>
              <a:t>So with that in mind, I want to introduce to you tonight, this cheesy new message, its going to be so cheesy that you wont forget it.</a:t>
            </a:r>
            <a:endParaRPr lang="en-US" dirty="0" smtClean="0"/>
          </a:p>
          <a:p>
            <a:endParaRPr lang="en-US" dirty="0" smtClean="0"/>
          </a:p>
          <a:p>
            <a:endParaRPr lang="en-US" dirty="0" smtClean="0"/>
          </a:p>
          <a:p>
            <a:r>
              <a:rPr lang="en-US" dirty="0" smtClean="0"/>
              <a:t>There is a new crazy gadget or</a:t>
            </a:r>
            <a:r>
              <a:rPr lang="en-US" baseline="0" dirty="0" smtClean="0"/>
              <a:t> application or whatever you want to call </a:t>
            </a:r>
            <a:r>
              <a:rPr lang="en-US" baseline="0" dirty="0" smtClean="0"/>
              <a:t>it;  Its available in </a:t>
            </a:r>
            <a:r>
              <a:rPr lang="en-US" baseline="0" dirty="0" err="1" smtClean="0"/>
              <a:t>Itunes</a:t>
            </a:r>
            <a:r>
              <a:rPr lang="en-US" baseline="0" dirty="0" smtClean="0"/>
              <a:t>, or android; don’t look for it you already have it downloaded; </a:t>
            </a:r>
          </a:p>
          <a:p>
            <a:endParaRPr lang="en-US" baseline="0" dirty="0" smtClean="0"/>
          </a:p>
          <a:p>
            <a:r>
              <a:rPr lang="en-US" baseline="0" dirty="0" smtClean="0"/>
              <a:t>Its an application that guarantees me to </a:t>
            </a:r>
            <a:r>
              <a:rPr lang="en-US" baseline="0" dirty="0" smtClean="0"/>
              <a:t>make</a:t>
            </a:r>
            <a:r>
              <a:rPr lang="en-US" baseline="0" dirty="0" smtClean="0"/>
              <a:t> my life easier</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4D62216-7662-0049-91C7-5228BFD52B9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new gadget</a:t>
            </a:r>
            <a:r>
              <a:rPr lang="en-US" baseline="0" dirty="0" smtClean="0"/>
              <a:t> allows you to look like a Christian follower of Jesus on the outside, regardless of what's happening on the inside</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a:t>
            </a:r>
            <a:r>
              <a:rPr lang="en-US" dirty="0" err="1" smtClean="0"/>
              <a:t>iGod</a:t>
            </a:r>
            <a:r>
              <a:rPr lang="en-US" dirty="0" smtClean="0"/>
              <a:t> enables you to fit God into your life, rather than rearrange your life around him</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Ever wanted to follow God without the annoying bits: obedience, risk, suffering or sacrifice? – if so the</a:t>
            </a:r>
            <a:r>
              <a:rPr lang="en-US" baseline="0" dirty="0" smtClean="0"/>
              <a:t> </a:t>
            </a:r>
            <a:r>
              <a:rPr lang="en-US" baseline="0" dirty="0" err="1" smtClean="0"/>
              <a:t>iGod</a:t>
            </a:r>
            <a:r>
              <a:rPr lang="en-US" baseline="0" dirty="0" smtClean="0"/>
              <a:t> is just right for you</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most popular feature of the </a:t>
            </a:r>
            <a:r>
              <a:rPr lang="en-US" baseline="0" dirty="0" err="1" smtClean="0"/>
              <a:t>iGod</a:t>
            </a:r>
            <a:r>
              <a:rPr lang="en-US" baseline="0" dirty="0" smtClean="0"/>
              <a:t> is the function that selects the easier bits of the Bible you're going to follow; Don't like a challenging section of the Bible</a:t>
            </a:r>
            <a:r>
              <a:rPr lang="en-US" baseline="0" dirty="0" smtClean="0"/>
              <a:t>? Then </a:t>
            </a:r>
            <a:r>
              <a:rPr lang="en-US" baseline="0" dirty="0" err="1" smtClean="0"/>
              <a:t>iGod</a:t>
            </a:r>
            <a:r>
              <a:rPr lang="en-US" baseline="0" dirty="0" smtClean="0"/>
              <a:t> is right for you</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a:t>
            </a:r>
            <a:r>
              <a:rPr lang="en-US" baseline="0" dirty="0" err="1" smtClean="0"/>
              <a:t>iGod</a:t>
            </a:r>
            <a:r>
              <a:rPr lang="en-US" baseline="0" dirty="0" smtClean="0"/>
              <a:t> allows you to pick and choose parts and pieces of the Bible to make your walk more comfortable and convenient for you</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4D62216-7662-0049-91C7-5228BFD52B9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a:t>
            </a:r>
            <a:r>
              <a:rPr lang="en-US" sz="1200" kern="1200" dirty="0" err="1" smtClean="0">
                <a:solidFill>
                  <a:schemeClr val="tx1"/>
                </a:solidFill>
                <a:latin typeface="+mn-lt"/>
                <a:ea typeface="+mn-ea"/>
                <a:cs typeface="+mn-cs"/>
              </a:rPr>
              <a:t>iGod</a:t>
            </a:r>
            <a:r>
              <a:rPr lang="en-US" sz="1200" kern="1200" dirty="0" smtClean="0">
                <a:solidFill>
                  <a:schemeClr val="tx1"/>
                </a:solidFill>
                <a:latin typeface="+mn-lt"/>
                <a:ea typeface="+mn-ea"/>
                <a:cs typeface="+mn-cs"/>
              </a:rPr>
              <a:t> has a long history. Here's some highlights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1. The serpent tempted Eve in the Garden of Eden saying </a:t>
            </a:r>
            <a:r>
              <a:rPr lang="en-US" sz="1200" i="1" kern="1200" dirty="0" smtClean="0">
                <a:solidFill>
                  <a:schemeClr val="tx1"/>
                </a:solidFill>
                <a:latin typeface="+mn-lt"/>
                <a:ea typeface="+mn-ea"/>
                <a:cs typeface="+mn-cs"/>
              </a:rPr>
              <a:t>“You will be like God” </a:t>
            </a:r>
            <a:r>
              <a:rPr lang="en-US" sz="1200" kern="1200" dirty="0" smtClean="0">
                <a:solidFill>
                  <a:schemeClr val="tx1"/>
                </a:solidFill>
                <a:latin typeface="+mn-lt"/>
                <a:ea typeface="+mn-ea"/>
                <a:cs typeface="+mn-cs"/>
              </a:rPr>
              <a:t>(Gen 3:5). God knew what was best for Adam and Eve, but they thought they knew better.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2. Since the beginning of time, people have struggled with the temptation to reject God’s leadership and make ourselves king. King Nebuchadnezzar was driven out of his kingdom (and out of his mind) because he thought he was all powerful (Daniel 4:28-33).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3. King Herod was receiving worship from people who were saying he was a god - then an angel struck him with disease (Acts 12:20-25). </a:t>
            </a:r>
          </a:p>
          <a:p>
            <a:endParaRPr lang="en-US" baseline="0" dirty="0" smtClean="0"/>
          </a:p>
          <a:p>
            <a:r>
              <a:rPr lang="en-US" baseline="0" dirty="0" smtClean="0"/>
              <a:t>However, its not just crazy dictators that have an </a:t>
            </a:r>
            <a:r>
              <a:rPr lang="en-US" baseline="0" dirty="0" err="1" smtClean="0"/>
              <a:t>iGod</a:t>
            </a:r>
            <a:r>
              <a:rPr lang="en-US" baseline="0" dirty="0" smtClean="0"/>
              <a:t>; We possess an </a:t>
            </a:r>
            <a:r>
              <a:rPr lang="en-US" baseline="0" dirty="0" err="1" smtClean="0"/>
              <a:t>iGod</a:t>
            </a:r>
            <a:r>
              <a:rPr lang="en-US" baseline="0" dirty="0" smtClean="0"/>
              <a:t> whenever we take back the crown, whenever we think we know better than our maker.  Whenever our lives revolve around us, me, I rather than others.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4D62216-7662-0049-91C7-5228BFD52B9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Jesus was very critical of the religious leaders of his day saying </a:t>
            </a:r>
            <a:r>
              <a:rPr lang="en-US" sz="1200" i="1" kern="1200" dirty="0" smtClean="0">
                <a:solidFill>
                  <a:schemeClr val="tx1"/>
                </a:solidFill>
                <a:latin typeface="+mn-lt"/>
                <a:ea typeface="+mn-ea"/>
                <a:cs typeface="+mn-cs"/>
              </a:rPr>
              <a:t>“You like to appear righteous in public, but God knows your hearts."</a:t>
            </a:r>
            <a:r>
              <a:rPr lang="en-US" sz="1200" kern="1200" dirty="0" smtClean="0">
                <a:solidFill>
                  <a:schemeClr val="tx1"/>
                </a:solidFill>
                <a:latin typeface="+mn-lt"/>
                <a:ea typeface="+mn-ea"/>
                <a:cs typeface="+mn-cs"/>
              </a:rPr>
              <a:t> (Luke 16:15).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What about us? Are we really following God or just trying to look like we are? Having an </a:t>
            </a:r>
            <a:r>
              <a:rPr lang="en-US" sz="1200" kern="1200" dirty="0" err="1" smtClean="0">
                <a:solidFill>
                  <a:schemeClr val="tx1"/>
                </a:solidFill>
                <a:latin typeface="+mn-lt"/>
                <a:ea typeface="+mn-ea"/>
                <a:cs typeface="+mn-cs"/>
              </a:rPr>
              <a:t>iGod</a:t>
            </a:r>
            <a:r>
              <a:rPr lang="en-US" sz="1200" kern="1200" dirty="0" smtClean="0">
                <a:solidFill>
                  <a:schemeClr val="tx1"/>
                </a:solidFill>
                <a:latin typeface="+mn-lt"/>
                <a:ea typeface="+mn-ea"/>
                <a:cs typeface="+mn-cs"/>
              </a:rPr>
              <a:t> will fool some people for a short while, but God is not fooled - he knows the true state of our heart.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year, you’ll be tempted to buy an </a:t>
            </a:r>
            <a:r>
              <a:rPr lang="en-US" sz="1200" kern="1200" dirty="0" err="1" smtClean="0">
                <a:solidFill>
                  <a:schemeClr val="tx1"/>
                </a:solidFill>
                <a:latin typeface="+mn-lt"/>
                <a:ea typeface="+mn-ea"/>
                <a:cs typeface="+mn-cs"/>
              </a:rPr>
              <a:t>iGod</a:t>
            </a:r>
            <a:r>
              <a:rPr lang="en-US" sz="1200" kern="1200" dirty="0" smtClean="0">
                <a:solidFill>
                  <a:schemeClr val="tx1"/>
                </a:solidFill>
                <a:latin typeface="+mn-lt"/>
                <a:ea typeface="+mn-ea"/>
                <a:cs typeface="+mn-cs"/>
              </a:rPr>
              <a:t> so you can talk the talk without having to walk the walk. You’ll be tempted to look and sound religious without having a genuine day-by-day relationship with God. You’ll be tempted to invite God only into the 'spiritual' parts of your life like Church and Youth Group, while excluding him from your school life, your social life and your </a:t>
            </a:r>
            <a:r>
              <a:rPr lang="en-US" sz="1200" kern="1200" dirty="0" err="1" smtClean="0">
                <a:solidFill>
                  <a:schemeClr val="tx1"/>
                </a:solidFill>
                <a:latin typeface="+mn-lt"/>
                <a:ea typeface="+mn-ea"/>
                <a:cs typeface="+mn-cs"/>
              </a:rPr>
              <a:t>snapchat</a:t>
            </a:r>
            <a:r>
              <a:rPr lang="en-US" sz="1200" kern="1200" dirty="0" smtClean="0">
                <a:solidFill>
                  <a:schemeClr val="tx1"/>
                </a:solidFill>
                <a:latin typeface="+mn-lt"/>
                <a:ea typeface="+mn-ea"/>
                <a:cs typeface="+mn-cs"/>
              </a:rPr>
              <a:t> life.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But if God isn’t Lord of all then is he really isn’t Lord at all. So this year, encourage everyone to resist the temptation of the </a:t>
            </a:r>
            <a:r>
              <a:rPr lang="en-US" sz="1200" kern="1200" dirty="0" err="1" smtClean="0">
                <a:solidFill>
                  <a:schemeClr val="tx1"/>
                </a:solidFill>
                <a:latin typeface="+mn-lt"/>
                <a:ea typeface="+mn-ea"/>
                <a:cs typeface="+mn-cs"/>
              </a:rPr>
              <a:t>iGod</a:t>
            </a:r>
            <a:r>
              <a:rPr lang="en-US" sz="1200" kern="1200" dirty="0" smtClean="0">
                <a:solidFill>
                  <a:schemeClr val="tx1"/>
                </a:solidFill>
                <a:latin typeface="+mn-lt"/>
                <a:ea typeface="+mn-ea"/>
                <a:cs typeface="+mn-cs"/>
              </a:rPr>
              <a:t> and instead pursue an authentic walk with your Lord and Savior. </a:t>
            </a:r>
          </a:p>
          <a:p>
            <a:endParaRPr lang="en-US" dirty="0"/>
          </a:p>
        </p:txBody>
      </p:sp>
      <p:sp>
        <p:nvSpPr>
          <p:cNvPr id="4" name="Slide Number Placeholder 3"/>
          <p:cNvSpPr>
            <a:spLocks noGrp="1"/>
          </p:cNvSpPr>
          <p:nvPr>
            <p:ph type="sldNum" sz="quarter" idx="10"/>
          </p:nvPr>
        </p:nvSpPr>
        <p:spPr/>
        <p:txBody>
          <a:bodyPr/>
          <a:lstStyle/>
          <a:p>
            <a:fld id="{F4D62216-7662-0049-91C7-5228BFD52B96}"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A55B0B-332A-9B48-908F-2C2F574ED45B}" type="datetimeFigureOut">
              <a:rPr lang="en-US" smtClean="0"/>
              <a:pPr/>
              <a:t>3/30/14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55B0B-332A-9B48-908F-2C2F574ED45B}" type="datetimeFigureOut">
              <a:rPr lang="en-US" smtClean="0"/>
              <a:pPr/>
              <a:t>3/30/14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55B0B-332A-9B48-908F-2C2F574ED45B}" type="datetimeFigureOut">
              <a:rPr lang="en-US" smtClean="0"/>
              <a:pPr/>
              <a:t>3/30/14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A55B0B-332A-9B48-908F-2C2F574ED45B}" type="datetimeFigureOut">
              <a:rPr lang="en-US" smtClean="0"/>
              <a:pPr/>
              <a:t>3/30/14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A55B0B-332A-9B48-908F-2C2F574ED45B}" type="datetimeFigureOut">
              <a:rPr lang="en-US" smtClean="0"/>
              <a:pPr/>
              <a:t>3/30/14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A55B0B-332A-9B48-908F-2C2F574ED45B}" type="datetimeFigureOut">
              <a:rPr lang="en-US" smtClean="0"/>
              <a:pPr/>
              <a:t>3/30/14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A55B0B-332A-9B48-908F-2C2F574ED45B}" type="datetimeFigureOut">
              <a:rPr lang="en-US" smtClean="0"/>
              <a:pPr/>
              <a:t>3/30/14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A55B0B-332A-9B48-908F-2C2F574ED45B}" type="datetimeFigureOut">
              <a:rPr lang="en-US" smtClean="0"/>
              <a:pPr/>
              <a:t>3/30/14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A55B0B-332A-9B48-908F-2C2F574ED45B}" type="datetimeFigureOut">
              <a:rPr lang="en-US" smtClean="0"/>
              <a:pPr/>
              <a:t>3/30/14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A55B0B-332A-9B48-908F-2C2F574ED45B}" type="datetimeFigureOut">
              <a:rPr lang="en-US" smtClean="0"/>
              <a:pPr/>
              <a:t>3/30/14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A55B0B-332A-9B48-908F-2C2F574ED45B}" type="datetimeFigureOut">
              <a:rPr lang="en-US" smtClean="0"/>
              <a:pPr/>
              <a:t>3/30/14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14643-E4E8-EE49-B158-73D63493F4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55B0B-332A-9B48-908F-2C2F574ED45B}" type="datetimeFigureOut">
              <a:rPr lang="en-US" smtClean="0"/>
              <a:pPr/>
              <a:t>3/30/14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14643-E4E8-EE49-B158-73D63493F4D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&lt;3 Me</a:t>
            </a:r>
            <a:endParaRPr lang="en-US" dirty="0"/>
          </a:p>
        </p:txBody>
      </p:sp>
      <p:sp>
        <p:nvSpPr>
          <p:cNvPr id="3" name="Subtitle 2"/>
          <p:cNvSpPr>
            <a:spLocks noGrp="1"/>
          </p:cNvSpPr>
          <p:nvPr>
            <p:ph type="subTitle" idx="1"/>
          </p:nvPr>
        </p:nvSpPr>
        <p:spPr/>
        <p:txBody>
          <a:bodyPr/>
          <a:lstStyle/>
          <a:p>
            <a:r>
              <a:rPr lang="en-US" dirty="0" smtClean="0"/>
              <a:t>The easy way to look at a Christian without any real commitment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iGod</a:t>
            </a:r>
            <a:r>
              <a:rPr lang="en-US" dirty="0" smtClean="0"/>
              <a:t> –following God with a lot more I</a:t>
            </a:r>
            <a:endParaRPr lang="en-US" dirty="0"/>
          </a:p>
        </p:txBody>
      </p:sp>
      <p:sp>
        <p:nvSpPr>
          <p:cNvPr id="3" name="Content Placeholder 2"/>
          <p:cNvSpPr>
            <a:spLocks noGrp="1"/>
          </p:cNvSpPr>
          <p:nvPr>
            <p:ph idx="1"/>
          </p:nvPr>
        </p:nvSpPr>
        <p:spPr/>
        <p:txBody>
          <a:bodyPr>
            <a:normAutofit lnSpcReduction="10000"/>
          </a:bodyPr>
          <a:lstStyle/>
          <a:p>
            <a:r>
              <a:rPr lang="en-US" dirty="0" smtClean="0"/>
              <a:t>This  new device allows you to look like a follower of Jesus on the outside</a:t>
            </a:r>
          </a:p>
          <a:p>
            <a:r>
              <a:rPr lang="en-US" dirty="0" smtClean="0"/>
              <a:t>The </a:t>
            </a:r>
            <a:r>
              <a:rPr lang="en-US" dirty="0" err="1" smtClean="0"/>
              <a:t>iGod</a:t>
            </a:r>
            <a:r>
              <a:rPr lang="en-US" dirty="0" smtClean="0"/>
              <a:t> enables you to fit God into your like, rather than rearrange your life around him</a:t>
            </a:r>
          </a:p>
          <a:p>
            <a:r>
              <a:rPr lang="en-US" dirty="0" smtClean="0"/>
              <a:t>Ever wanted to follow God without the annoying bits: obedience, risk, suffering or sacrifice?</a:t>
            </a:r>
          </a:p>
          <a:p>
            <a:r>
              <a:rPr lang="en-US" dirty="0" smtClean="0"/>
              <a:t>The most popular feature – it selects the easier bits of the Bible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history of the </a:t>
            </a:r>
            <a:r>
              <a:rPr lang="en-US" dirty="0" err="1" smtClean="0"/>
              <a:t>iGod</a:t>
            </a:r>
            <a:endParaRPr lang="en-US" dirty="0"/>
          </a:p>
        </p:txBody>
      </p:sp>
      <p:sp>
        <p:nvSpPr>
          <p:cNvPr id="3" name="Content Placeholder 2"/>
          <p:cNvSpPr>
            <a:spLocks noGrp="1"/>
          </p:cNvSpPr>
          <p:nvPr>
            <p:ph idx="1"/>
          </p:nvPr>
        </p:nvSpPr>
        <p:spPr/>
        <p:txBody>
          <a:bodyPr/>
          <a:lstStyle/>
          <a:p>
            <a:r>
              <a:rPr lang="en-US" dirty="0" smtClean="0"/>
              <a:t>Gen 3:5  - The serpent tempted Eve in the Garden of Eden saying “ You will be like God”</a:t>
            </a:r>
          </a:p>
          <a:p>
            <a:r>
              <a:rPr lang="en-US" dirty="0" smtClean="0"/>
              <a:t>Daniel 4:28-33 – King Nebuchadnezzar was driven out of his kingdom (and out of his </a:t>
            </a:r>
            <a:r>
              <a:rPr lang="en-US" dirty="0" smtClean="0"/>
              <a:t>mind) </a:t>
            </a:r>
            <a:r>
              <a:rPr lang="en-US" dirty="0" smtClean="0"/>
              <a:t>because he thought he was all powerful</a:t>
            </a:r>
          </a:p>
          <a:p>
            <a:r>
              <a:rPr lang="en-US" dirty="0" smtClean="0"/>
              <a:t>Acts 12:20-25 – King Herod was receiving worship from people who were saying he was a god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a:t>
            </a:r>
            <a:r>
              <a:rPr lang="en-US" dirty="0" err="1" smtClean="0"/>
              <a:t>iGod</a:t>
            </a:r>
            <a:r>
              <a:rPr lang="en-US" dirty="0" smtClean="0"/>
              <a:t> right for you?</a:t>
            </a:r>
            <a:endParaRPr lang="en-US" dirty="0"/>
          </a:p>
        </p:txBody>
      </p:sp>
      <p:sp>
        <p:nvSpPr>
          <p:cNvPr id="3" name="Content Placeholder 2"/>
          <p:cNvSpPr>
            <a:spLocks noGrp="1"/>
          </p:cNvSpPr>
          <p:nvPr>
            <p:ph idx="1"/>
          </p:nvPr>
        </p:nvSpPr>
        <p:spPr/>
        <p:txBody>
          <a:bodyPr/>
          <a:lstStyle/>
          <a:p>
            <a:r>
              <a:rPr lang="en-US" dirty="0" smtClean="0"/>
              <a:t>Luke 16:15 – </a:t>
            </a:r>
            <a:r>
              <a:rPr lang="en-US" dirty="0"/>
              <a:t>Jesus was very critical of the religious leaders of his day saying </a:t>
            </a:r>
            <a:r>
              <a:rPr lang="en-US" i="1" dirty="0"/>
              <a:t>“You like to appear righteous in public, but God knows your hearts."</a:t>
            </a:r>
            <a:r>
              <a:rPr lang="en-US" dirty="0"/>
              <a:t> </a:t>
            </a:r>
            <a:endParaRPr lang="en-US" dirty="0" smtClean="0"/>
          </a:p>
          <a:p>
            <a:r>
              <a:rPr lang="en-US" dirty="0" smtClean="0"/>
              <a:t>What about us? Are we really following God or just trying to look like we are?</a:t>
            </a:r>
          </a:p>
          <a:p>
            <a:r>
              <a:rPr lang="en-US" dirty="0" smtClean="0"/>
              <a:t>God is not fooled – he knows the true state of our heart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TotalTime>
  <Words>1063</Words>
  <Application>Microsoft Macintosh PowerPoint</Application>
  <PresentationFormat>On-screen Show (4:3)</PresentationFormat>
  <Paragraphs>57</Paragraphs>
  <Slides>4</Slides>
  <Notes>4</Notes>
  <HiddenSlides>0</HiddenSlides>
  <MMClips>0</MMClips>
  <ScaleCrop>false</ScaleCrop>
  <HeadingPairs>
    <vt:vector size="4" baseType="variant">
      <vt:variant>
        <vt:lpstr>Design Template</vt:lpstr>
      </vt:variant>
      <vt:variant>
        <vt:i4>1</vt:i4>
      </vt:variant>
      <vt:variant>
        <vt:lpstr>Slide Titles</vt:lpstr>
      </vt:variant>
      <vt:variant>
        <vt:i4>4</vt:i4>
      </vt:variant>
    </vt:vector>
  </HeadingPairs>
  <TitlesOfParts>
    <vt:vector size="5" baseType="lpstr">
      <vt:lpstr>Office Theme</vt:lpstr>
      <vt:lpstr>I &lt;3 Me</vt:lpstr>
      <vt:lpstr>iGod –following God with a lot more I</vt:lpstr>
      <vt:lpstr>The history of the iGod</vt:lpstr>
      <vt:lpstr>Is the iGod right for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&lt;3 Me</dc:title>
  <dc:creator>ady</dc:creator>
  <cp:lastModifiedBy>ady</cp:lastModifiedBy>
  <cp:revision>2</cp:revision>
  <cp:lastPrinted>2014-03-30T22:33:13Z</cp:lastPrinted>
  <dcterms:created xsi:type="dcterms:W3CDTF">2014-03-30T22:12:09Z</dcterms:created>
  <dcterms:modified xsi:type="dcterms:W3CDTF">2014-03-30T22:54:03Z</dcterms:modified>
</cp:coreProperties>
</file>